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5"/>
  </p:notesMasterIdLst>
  <p:sldIdLst>
    <p:sldId id="323" r:id="rId2"/>
    <p:sldId id="573" r:id="rId3"/>
    <p:sldId id="551" r:id="rId4"/>
    <p:sldId id="554" r:id="rId5"/>
    <p:sldId id="559" r:id="rId6"/>
    <p:sldId id="555" r:id="rId7"/>
    <p:sldId id="556" r:id="rId8"/>
    <p:sldId id="557" r:id="rId9"/>
    <p:sldId id="561" r:id="rId10"/>
    <p:sldId id="560" r:id="rId11"/>
    <p:sldId id="558" r:id="rId12"/>
    <p:sldId id="562" r:id="rId13"/>
    <p:sldId id="563" r:id="rId14"/>
    <p:sldId id="564" r:id="rId15"/>
    <p:sldId id="565" r:id="rId16"/>
    <p:sldId id="566" r:id="rId17"/>
    <p:sldId id="567" r:id="rId18"/>
    <p:sldId id="568" r:id="rId19"/>
    <p:sldId id="572" r:id="rId20"/>
    <p:sldId id="552" r:id="rId21"/>
    <p:sldId id="569" r:id="rId22"/>
    <p:sldId id="570" r:id="rId23"/>
    <p:sldId id="414" r:id="rId2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ONZALEZ PEREZ MARIA" initials="GPM" lastIdx="5" clrIdx="0">
    <p:extLst>
      <p:ext uri="{19B8F6BF-5375-455C-9EA6-DF929625EA0E}">
        <p15:presenceInfo xmlns:p15="http://schemas.microsoft.com/office/powerpoint/2012/main" userId="GONZALEZ PEREZ MARIA" providerId="None"/>
      </p:ext>
    </p:extLst>
  </p:cmAuthor>
  <p:cmAuthor id="2" name="SCA0053R" initials="S" lastIdx="2" clrIdx="1">
    <p:extLst>
      <p:ext uri="{19B8F6BF-5375-455C-9EA6-DF929625EA0E}">
        <p15:presenceInfo xmlns:p15="http://schemas.microsoft.com/office/powerpoint/2012/main" userId="SCA0053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94" autoAdjust="0"/>
    <p:restoredTop sz="96066" autoAdjust="0"/>
  </p:normalViewPr>
  <p:slideViewPr>
    <p:cSldViewPr snapToGrid="0">
      <p:cViewPr varScale="1">
        <p:scale>
          <a:sx n="118" d="100"/>
          <a:sy n="118" d="100"/>
        </p:scale>
        <p:origin x="256" y="72"/>
      </p:cViewPr>
      <p:guideLst/>
    </p:cSldViewPr>
  </p:slideViewPr>
  <p:outlineViewPr>
    <p:cViewPr>
      <p:scale>
        <a:sx n="33" d="100"/>
        <a:sy n="33" d="100"/>
      </p:scale>
      <p:origin x="0" y="-3816"/>
    </p:cViewPr>
  </p:outlineViewPr>
  <p:notesTextViewPr>
    <p:cViewPr>
      <p:scale>
        <a:sx n="1" d="1"/>
        <a:sy n="1" d="1"/>
      </p:scale>
      <p:origin x="0" y="0"/>
    </p:cViewPr>
  </p:notesTextViewPr>
  <p:notesViewPr>
    <p:cSldViewPr snapToGrid="0">
      <p:cViewPr varScale="1">
        <p:scale>
          <a:sx n="51" d="100"/>
          <a:sy n="51" d="100"/>
        </p:scale>
        <p:origin x="211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3B2880-9065-4509-93A5-807D357D2BCA}" type="doc">
      <dgm:prSet loTypeId="urn:microsoft.com/office/officeart/2005/8/layout/process1" loCatId="process" qsTypeId="urn:microsoft.com/office/officeart/2005/8/quickstyle/simple1" qsCatId="simple" csTypeId="urn:microsoft.com/office/officeart/2005/8/colors/colorful1" csCatId="colorful" phldr="1"/>
      <dgm:spPr/>
    </dgm:pt>
    <dgm:pt modelId="{13EAAF21-74A9-4EF0-B991-A51FD943811F}">
      <dgm:prSet phldrT="[Texto]" custT="1"/>
      <dgm:spPr>
        <a:solidFill>
          <a:schemeClr val="accent2">
            <a:lumMod val="40000"/>
            <a:lumOff val="60000"/>
          </a:schemeClr>
        </a:solidFill>
      </dgm:spPr>
      <dgm:t>
        <a:bodyPr/>
        <a:lstStyle/>
        <a:p>
          <a:r>
            <a:rPr lang="es-ES" sz="3600" b="1" dirty="0" smtClean="0">
              <a:solidFill>
                <a:schemeClr val="tx2"/>
              </a:solidFill>
            </a:rPr>
            <a:t>ENS</a:t>
          </a:r>
          <a:endParaRPr lang="es-ES" sz="3600" b="1" dirty="0">
            <a:solidFill>
              <a:schemeClr val="tx2"/>
            </a:solidFill>
          </a:endParaRPr>
        </a:p>
      </dgm:t>
    </dgm:pt>
    <dgm:pt modelId="{6512E54B-5297-4FDF-86AE-142655BD9F52}" type="parTrans" cxnId="{10C0E72E-14EF-4592-B190-AB4C98BDF944}">
      <dgm:prSet/>
      <dgm:spPr/>
      <dgm:t>
        <a:bodyPr/>
        <a:lstStyle/>
        <a:p>
          <a:endParaRPr lang="es-ES">
            <a:solidFill>
              <a:schemeClr val="tx2"/>
            </a:solidFill>
          </a:endParaRPr>
        </a:p>
      </dgm:t>
    </dgm:pt>
    <dgm:pt modelId="{7876C603-EE22-479B-8225-BDB25DAF23D6}" type="sibTrans" cxnId="{10C0E72E-14EF-4592-B190-AB4C98BDF944}">
      <dgm:prSet/>
      <dgm:spPr>
        <a:solidFill>
          <a:schemeClr val="accent2">
            <a:lumMod val="40000"/>
            <a:lumOff val="60000"/>
          </a:schemeClr>
        </a:solidFill>
      </dgm:spPr>
      <dgm:t>
        <a:bodyPr/>
        <a:lstStyle/>
        <a:p>
          <a:endParaRPr lang="es-ES">
            <a:solidFill>
              <a:schemeClr val="tx2"/>
            </a:solidFill>
          </a:endParaRPr>
        </a:p>
      </dgm:t>
    </dgm:pt>
    <dgm:pt modelId="{5FB07526-B120-4AD0-B1D7-004A22232098}">
      <dgm:prSet phldrT="[Texto]" custT="1"/>
      <dgm:spPr>
        <a:solidFill>
          <a:schemeClr val="accent3">
            <a:lumMod val="60000"/>
            <a:lumOff val="40000"/>
          </a:schemeClr>
        </a:solidFill>
      </dgm:spPr>
      <dgm:t>
        <a:bodyPr/>
        <a:lstStyle/>
        <a:p>
          <a:r>
            <a:rPr lang="es-ES" sz="3600" b="1" dirty="0" smtClean="0">
              <a:solidFill>
                <a:schemeClr val="tx2"/>
              </a:solidFill>
            </a:rPr>
            <a:t>G4</a:t>
          </a:r>
          <a:endParaRPr lang="es-ES" sz="3600" b="1" dirty="0">
            <a:solidFill>
              <a:schemeClr val="tx2"/>
            </a:solidFill>
          </a:endParaRPr>
        </a:p>
      </dgm:t>
    </dgm:pt>
    <dgm:pt modelId="{8F8485F8-C730-4092-B81F-85F99AB3120E}" type="parTrans" cxnId="{AB7054E1-9722-40E8-819D-831D5FA589D9}">
      <dgm:prSet/>
      <dgm:spPr/>
      <dgm:t>
        <a:bodyPr/>
        <a:lstStyle/>
        <a:p>
          <a:endParaRPr lang="es-ES">
            <a:solidFill>
              <a:schemeClr val="tx2"/>
            </a:solidFill>
          </a:endParaRPr>
        </a:p>
      </dgm:t>
    </dgm:pt>
    <dgm:pt modelId="{3B11020C-41D5-4781-B0C3-2F3677DF5CDD}" type="sibTrans" cxnId="{AB7054E1-9722-40E8-819D-831D5FA589D9}">
      <dgm:prSet/>
      <dgm:spPr>
        <a:solidFill>
          <a:schemeClr val="accent3">
            <a:lumMod val="60000"/>
            <a:lumOff val="40000"/>
          </a:schemeClr>
        </a:solidFill>
      </dgm:spPr>
      <dgm:t>
        <a:bodyPr/>
        <a:lstStyle/>
        <a:p>
          <a:endParaRPr lang="es-ES">
            <a:solidFill>
              <a:schemeClr val="tx2"/>
            </a:solidFill>
          </a:endParaRPr>
        </a:p>
      </dgm:t>
    </dgm:pt>
    <dgm:pt modelId="{0AA748E7-AFEA-4F3D-90EB-3ADB8B61B17F}">
      <dgm:prSet phldrT="[Texto]" custT="1"/>
      <dgm:spPr>
        <a:solidFill>
          <a:schemeClr val="accent4">
            <a:lumMod val="60000"/>
            <a:lumOff val="40000"/>
          </a:schemeClr>
        </a:solidFill>
      </dgm:spPr>
      <dgm:t>
        <a:bodyPr/>
        <a:lstStyle/>
        <a:p>
          <a:r>
            <a:rPr lang="es-ES" sz="3600" b="1" dirty="0" smtClean="0">
              <a:solidFill>
                <a:schemeClr val="tx2"/>
              </a:solidFill>
            </a:rPr>
            <a:t>G3</a:t>
          </a:r>
          <a:endParaRPr lang="es-ES" sz="3600" b="1" dirty="0">
            <a:solidFill>
              <a:schemeClr val="tx2"/>
            </a:solidFill>
          </a:endParaRPr>
        </a:p>
      </dgm:t>
    </dgm:pt>
    <dgm:pt modelId="{1C0223E0-4FA5-43E8-B30D-B99CED1EFF8E}" type="parTrans" cxnId="{38CB32AA-059D-418E-982E-C5C2D29F24AA}">
      <dgm:prSet/>
      <dgm:spPr/>
      <dgm:t>
        <a:bodyPr/>
        <a:lstStyle/>
        <a:p>
          <a:endParaRPr lang="es-ES">
            <a:solidFill>
              <a:schemeClr val="tx2"/>
            </a:solidFill>
          </a:endParaRPr>
        </a:p>
      </dgm:t>
    </dgm:pt>
    <dgm:pt modelId="{34A2417B-16BF-44B5-A1EE-35E7C2202BB0}" type="sibTrans" cxnId="{38CB32AA-059D-418E-982E-C5C2D29F24AA}">
      <dgm:prSet/>
      <dgm:spPr>
        <a:solidFill>
          <a:schemeClr val="accent4">
            <a:lumMod val="60000"/>
            <a:lumOff val="40000"/>
          </a:schemeClr>
        </a:solidFill>
      </dgm:spPr>
      <dgm:t>
        <a:bodyPr/>
        <a:lstStyle/>
        <a:p>
          <a:endParaRPr lang="es-ES">
            <a:solidFill>
              <a:schemeClr val="tx2"/>
            </a:solidFill>
          </a:endParaRPr>
        </a:p>
      </dgm:t>
    </dgm:pt>
    <dgm:pt modelId="{29299C65-2875-41E3-B2CC-6B6FFA5A2C4A}">
      <dgm:prSet phldrT="[Texto]"/>
      <dgm:spPr>
        <a:solidFill>
          <a:schemeClr val="accent5">
            <a:lumMod val="60000"/>
            <a:lumOff val="40000"/>
          </a:schemeClr>
        </a:solidFill>
      </dgm:spPr>
      <dgm:t>
        <a:bodyPr/>
        <a:lstStyle/>
        <a:p>
          <a:r>
            <a:rPr lang="es-ES" b="1" dirty="0" smtClean="0">
              <a:solidFill>
                <a:schemeClr val="tx2"/>
              </a:solidFill>
            </a:rPr>
            <a:t>DECLARACION EN ADUANA</a:t>
          </a:r>
          <a:endParaRPr lang="es-ES" b="1" dirty="0">
            <a:solidFill>
              <a:schemeClr val="tx2"/>
            </a:solidFill>
          </a:endParaRPr>
        </a:p>
      </dgm:t>
    </dgm:pt>
    <dgm:pt modelId="{C0ADB4A6-E00C-4E97-8564-05180B4BE206}" type="parTrans" cxnId="{0AAFD799-D2AE-4FFA-8B48-E3532017185D}">
      <dgm:prSet/>
      <dgm:spPr/>
      <dgm:t>
        <a:bodyPr/>
        <a:lstStyle/>
        <a:p>
          <a:endParaRPr lang="es-ES">
            <a:solidFill>
              <a:schemeClr val="tx2"/>
            </a:solidFill>
          </a:endParaRPr>
        </a:p>
      </dgm:t>
    </dgm:pt>
    <dgm:pt modelId="{FF509EA4-9C6F-4132-965C-19FDD4C876AA}" type="sibTrans" cxnId="{0AAFD799-D2AE-4FFA-8B48-E3532017185D}">
      <dgm:prSet/>
      <dgm:spPr/>
      <dgm:t>
        <a:bodyPr/>
        <a:lstStyle/>
        <a:p>
          <a:endParaRPr lang="es-ES">
            <a:solidFill>
              <a:schemeClr val="tx2"/>
            </a:solidFill>
          </a:endParaRPr>
        </a:p>
      </dgm:t>
    </dgm:pt>
    <dgm:pt modelId="{C3D631A9-AE87-4D34-9433-5A8794658D10}" type="pres">
      <dgm:prSet presAssocID="{8E3B2880-9065-4509-93A5-807D357D2BCA}" presName="Name0" presStyleCnt="0">
        <dgm:presLayoutVars>
          <dgm:dir/>
          <dgm:resizeHandles val="exact"/>
        </dgm:presLayoutVars>
      </dgm:prSet>
      <dgm:spPr/>
    </dgm:pt>
    <dgm:pt modelId="{1E85D5E8-6534-432C-B2A2-127886E7BB9B}" type="pres">
      <dgm:prSet presAssocID="{13EAAF21-74A9-4EF0-B991-A51FD943811F}" presName="node" presStyleLbl="node1" presStyleIdx="0" presStyleCnt="4">
        <dgm:presLayoutVars>
          <dgm:bulletEnabled val="1"/>
        </dgm:presLayoutVars>
      </dgm:prSet>
      <dgm:spPr/>
      <dgm:t>
        <a:bodyPr/>
        <a:lstStyle/>
        <a:p>
          <a:endParaRPr lang="es-ES"/>
        </a:p>
      </dgm:t>
    </dgm:pt>
    <dgm:pt modelId="{54CC34D8-1320-43F7-8DBD-CC391693A79F}" type="pres">
      <dgm:prSet presAssocID="{7876C603-EE22-479B-8225-BDB25DAF23D6}" presName="sibTrans" presStyleLbl="sibTrans2D1" presStyleIdx="0" presStyleCnt="3"/>
      <dgm:spPr/>
      <dgm:t>
        <a:bodyPr/>
        <a:lstStyle/>
        <a:p>
          <a:endParaRPr lang="es-ES"/>
        </a:p>
      </dgm:t>
    </dgm:pt>
    <dgm:pt modelId="{CCEE4C75-7190-4FC1-B1DF-89A151806B05}" type="pres">
      <dgm:prSet presAssocID="{7876C603-EE22-479B-8225-BDB25DAF23D6}" presName="connectorText" presStyleLbl="sibTrans2D1" presStyleIdx="0" presStyleCnt="3"/>
      <dgm:spPr/>
      <dgm:t>
        <a:bodyPr/>
        <a:lstStyle/>
        <a:p>
          <a:endParaRPr lang="es-ES"/>
        </a:p>
      </dgm:t>
    </dgm:pt>
    <dgm:pt modelId="{98DC3B19-8358-4823-85C4-C729A2580710}" type="pres">
      <dgm:prSet presAssocID="{5FB07526-B120-4AD0-B1D7-004A22232098}" presName="node" presStyleLbl="node1" presStyleIdx="1" presStyleCnt="4">
        <dgm:presLayoutVars>
          <dgm:bulletEnabled val="1"/>
        </dgm:presLayoutVars>
      </dgm:prSet>
      <dgm:spPr/>
      <dgm:t>
        <a:bodyPr/>
        <a:lstStyle/>
        <a:p>
          <a:endParaRPr lang="es-ES"/>
        </a:p>
      </dgm:t>
    </dgm:pt>
    <dgm:pt modelId="{1B6F67C1-4FEC-42EF-AA6B-D37735F3DCB2}" type="pres">
      <dgm:prSet presAssocID="{3B11020C-41D5-4781-B0C3-2F3677DF5CDD}" presName="sibTrans" presStyleLbl="sibTrans2D1" presStyleIdx="1" presStyleCnt="3"/>
      <dgm:spPr/>
      <dgm:t>
        <a:bodyPr/>
        <a:lstStyle/>
        <a:p>
          <a:endParaRPr lang="es-ES"/>
        </a:p>
      </dgm:t>
    </dgm:pt>
    <dgm:pt modelId="{EF69DC59-4828-484A-B5FB-C456655FE5D4}" type="pres">
      <dgm:prSet presAssocID="{3B11020C-41D5-4781-B0C3-2F3677DF5CDD}" presName="connectorText" presStyleLbl="sibTrans2D1" presStyleIdx="1" presStyleCnt="3"/>
      <dgm:spPr/>
      <dgm:t>
        <a:bodyPr/>
        <a:lstStyle/>
        <a:p>
          <a:endParaRPr lang="es-ES"/>
        </a:p>
      </dgm:t>
    </dgm:pt>
    <dgm:pt modelId="{8004E72B-757C-46FE-AE8B-5D085DE4DBC5}" type="pres">
      <dgm:prSet presAssocID="{0AA748E7-AFEA-4F3D-90EB-3ADB8B61B17F}" presName="node" presStyleLbl="node1" presStyleIdx="2" presStyleCnt="4" custLinFactNeighborY="-3388">
        <dgm:presLayoutVars>
          <dgm:bulletEnabled val="1"/>
        </dgm:presLayoutVars>
      </dgm:prSet>
      <dgm:spPr/>
      <dgm:t>
        <a:bodyPr/>
        <a:lstStyle/>
        <a:p>
          <a:endParaRPr lang="es-ES"/>
        </a:p>
      </dgm:t>
    </dgm:pt>
    <dgm:pt modelId="{81281492-21B0-4492-8668-E72C124002C0}" type="pres">
      <dgm:prSet presAssocID="{34A2417B-16BF-44B5-A1EE-35E7C2202BB0}" presName="sibTrans" presStyleLbl="sibTrans2D1" presStyleIdx="2" presStyleCnt="3"/>
      <dgm:spPr/>
      <dgm:t>
        <a:bodyPr/>
        <a:lstStyle/>
        <a:p>
          <a:endParaRPr lang="es-ES"/>
        </a:p>
      </dgm:t>
    </dgm:pt>
    <dgm:pt modelId="{E6E39115-FD1A-4FF1-AA48-13C43D6D9558}" type="pres">
      <dgm:prSet presAssocID="{34A2417B-16BF-44B5-A1EE-35E7C2202BB0}" presName="connectorText" presStyleLbl="sibTrans2D1" presStyleIdx="2" presStyleCnt="3"/>
      <dgm:spPr/>
      <dgm:t>
        <a:bodyPr/>
        <a:lstStyle/>
        <a:p>
          <a:endParaRPr lang="es-ES"/>
        </a:p>
      </dgm:t>
    </dgm:pt>
    <dgm:pt modelId="{F4963EBA-A783-4A78-861D-486EB2933A5C}" type="pres">
      <dgm:prSet presAssocID="{29299C65-2875-41E3-B2CC-6B6FFA5A2C4A}" presName="node" presStyleLbl="node1" presStyleIdx="3" presStyleCnt="4">
        <dgm:presLayoutVars>
          <dgm:bulletEnabled val="1"/>
        </dgm:presLayoutVars>
      </dgm:prSet>
      <dgm:spPr/>
      <dgm:t>
        <a:bodyPr/>
        <a:lstStyle/>
        <a:p>
          <a:endParaRPr lang="es-ES"/>
        </a:p>
      </dgm:t>
    </dgm:pt>
  </dgm:ptLst>
  <dgm:cxnLst>
    <dgm:cxn modelId="{41FC84E6-9C74-4C78-99E8-257EF11B4274}" type="presOf" srcId="{34A2417B-16BF-44B5-A1EE-35E7C2202BB0}" destId="{81281492-21B0-4492-8668-E72C124002C0}" srcOrd="0" destOrd="0" presId="urn:microsoft.com/office/officeart/2005/8/layout/process1"/>
    <dgm:cxn modelId="{10C0E72E-14EF-4592-B190-AB4C98BDF944}" srcId="{8E3B2880-9065-4509-93A5-807D357D2BCA}" destId="{13EAAF21-74A9-4EF0-B991-A51FD943811F}" srcOrd="0" destOrd="0" parTransId="{6512E54B-5297-4FDF-86AE-142655BD9F52}" sibTransId="{7876C603-EE22-479B-8225-BDB25DAF23D6}"/>
    <dgm:cxn modelId="{61874663-EEFF-4D52-93E1-1D9AD36497C5}" type="presOf" srcId="{3B11020C-41D5-4781-B0C3-2F3677DF5CDD}" destId="{1B6F67C1-4FEC-42EF-AA6B-D37735F3DCB2}" srcOrd="0" destOrd="0" presId="urn:microsoft.com/office/officeart/2005/8/layout/process1"/>
    <dgm:cxn modelId="{AB7054E1-9722-40E8-819D-831D5FA589D9}" srcId="{8E3B2880-9065-4509-93A5-807D357D2BCA}" destId="{5FB07526-B120-4AD0-B1D7-004A22232098}" srcOrd="1" destOrd="0" parTransId="{8F8485F8-C730-4092-B81F-85F99AB3120E}" sibTransId="{3B11020C-41D5-4781-B0C3-2F3677DF5CDD}"/>
    <dgm:cxn modelId="{3FD8A808-70D3-4150-B39D-9994D254B35A}" type="presOf" srcId="{8E3B2880-9065-4509-93A5-807D357D2BCA}" destId="{C3D631A9-AE87-4D34-9433-5A8794658D10}" srcOrd="0" destOrd="0" presId="urn:microsoft.com/office/officeart/2005/8/layout/process1"/>
    <dgm:cxn modelId="{E6E867C4-230D-46E2-B9A3-C3B96700CE15}" type="presOf" srcId="{0AA748E7-AFEA-4F3D-90EB-3ADB8B61B17F}" destId="{8004E72B-757C-46FE-AE8B-5D085DE4DBC5}" srcOrd="0" destOrd="0" presId="urn:microsoft.com/office/officeart/2005/8/layout/process1"/>
    <dgm:cxn modelId="{ACFBFE20-1162-4F26-BC1E-E5B7D3864B0F}" type="presOf" srcId="{34A2417B-16BF-44B5-A1EE-35E7C2202BB0}" destId="{E6E39115-FD1A-4FF1-AA48-13C43D6D9558}" srcOrd="1" destOrd="0" presId="urn:microsoft.com/office/officeart/2005/8/layout/process1"/>
    <dgm:cxn modelId="{0AAFD799-D2AE-4FFA-8B48-E3532017185D}" srcId="{8E3B2880-9065-4509-93A5-807D357D2BCA}" destId="{29299C65-2875-41E3-B2CC-6B6FFA5A2C4A}" srcOrd="3" destOrd="0" parTransId="{C0ADB4A6-E00C-4E97-8564-05180B4BE206}" sibTransId="{FF509EA4-9C6F-4132-965C-19FDD4C876AA}"/>
    <dgm:cxn modelId="{42C2F1F7-3B11-45DD-9037-9D490C6AE7BB}" type="presOf" srcId="{3B11020C-41D5-4781-B0C3-2F3677DF5CDD}" destId="{EF69DC59-4828-484A-B5FB-C456655FE5D4}" srcOrd="1" destOrd="0" presId="urn:microsoft.com/office/officeart/2005/8/layout/process1"/>
    <dgm:cxn modelId="{4D193BB2-F803-4A52-A4A8-46DE1F3E86E9}" type="presOf" srcId="{7876C603-EE22-479B-8225-BDB25DAF23D6}" destId="{54CC34D8-1320-43F7-8DBD-CC391693A79F}" srcOrd="0" destOrd="0" presId="urn:microsoft.com/office/officeart/2005/8/layout/process1"/>
    <dgm:cxn modelId="{88F9D2B4-416C-459A-9CD8-4A3BA81F688E}" type="presOf" srcId="{7876C603-EE22-479B-8225-BDB25DAF23D6}" destId="{CCEE4C75-7190-4FC1-B1DF-89A151806B05}" srcOrd="1" destOrd="0" presId="urn:microsoft.com/office/officeart/2005/8/layout/process1"/>
    <dgm:cxn modelId="{D9F7EA23-C8EF-4459-A2C7-89A94CE8A4F6}" type="presOf" srcId="{29299C65-2875-41E3-B2CC-6B6FFA5A2C4A}" destId="{F4963EBA-A783-4A78-861D-486EB2933A5C}" srcOrd="0" destOrd="0" presId="urn:microsoft.com/office/officeart/2005/8/layout/process1"/>
    <dgm:cxn modelId="{59AC2406-5FB5-4454-AEE6-2E60E1C1E8A4}" type="presOf" srcId="{13EAAF21-74A9-4EF0-B991-A51FD943811F}" destId="{1E85D5E8-6534-432C-B2A2-127886E7BB9B}" srcOrd="0" destOrd="0" presId="urn:microsoft.com/office/officeart/2005/8/layout/process1"/>
    <dgm:cxn modelId="{38CB32AA-059D-418E-982E-C5C2D29F24AA}" srcId="{8E3B2880-9065-4509-93A5-807D357D2BCA}" destId="{0AA748E7-AFEA-4F3D-90EB-3ADB8B61B17F}" srcOrd="2" destOrd="0" parTransId="{1C0223E0-4FA5-43E8-B30D-B99CED1EFF8E}" sibTransId="{34A2417B-16BF-44B5-A1EE-35E7C2202BB0}"/>
    <dgm:cxn modelId="{2CB09ED5-39E8-4425-B991-B7231E582A9F}" type="presOf" srcId="{5FB07526-B120-4AD0-B1D7-004A22232098}" destId="{98DC3B19-8358-4823-85C4-C729A2580710}" srcOrd="0" destOrd="0" presId="urn:microsoft.com/office/officeart/2005/8/layout/process1"/>
    <dgm:cxn modelId="{5CD60BB3-23DA-47CB-B452-AB4CF254839F}" type="presParOf" srcId="{C3D631A9-AE87-4D34-9433-5A8794658D10}" destId="{1E85D5E8-6534-432C-B2A2-127886E7BB9B}" srcOrd="0" destOrd="0" presId="urn:microsoft.com/office/officeart/2005/8/layout/process1"/>
    <dgm:cxn modelId="{76C5F92A-4B7E-413E-A7E9-0345C9D911D4}" type="presParOf" srcId="{C3D631A9-AE87-4D34-9433-5A8794658D10}" destId="{54CC34D8-1320-43F7-8DBD-CC391693A79F}" srcOrd="1" destOrd="0" presId="urn:microsoft.com/office/officeart/2005/8/layout/process1"/>
    <dgm:cxn modelId="{BEED2478-6666-4A3B-98C5-FCB432D810B7}" type="presParOf" srcId="{54CC34D8-1320-43F7-8DBD-CC391693A79F}" destId="{CCEE4C75-7190-4FC1-B1DF-89A151806B05}" srcOrd="0" destOrd="0" presId="urn:microsoft.com/office/officeart/2005/8/layout/process1"/>
    <dgm:cxn modelId="{1108CFD1-08B3-4DBF-86A0-D26EEAB30C87}" type="presParOf" srcId="{C3D631A9-AE87-4D34-9433-5A8794658D10}" destId="{98DC3B19-8358-4823-85C4-C729A2580710}" srcOrd="2" destOrd="0" presId="urn:microsoft.com/office/officeart/2005/8/layout/process1"/>
    <dgm:cxn modelId="{4C3AE22F-C5B7-440D-A67B-C5101C4C88AA}" type="presParOf" srcId="{C3D631A9-AE87-4D34-9433-5A8794658D10}" destId="{1B6F67C1-4FEC-42EF-AA6B-D37735F3DCB2}" srcOrd="3" destOrd="0" presId="urn:microsoft.com/office/officeart/2005/8/layout/process1"/>
    <dgm:cxn modelId="{441A0C00-F2DC-4116-808E-275B095F983A}" type="presParOf" srcId="{1B6F67C1-4FEC-42EF-AA6B-D37735F3DCB2}" destId="{EF69DC59-4828-484A-B5FB-C456655FE5D4}" srcOrd="0" destOrd="0" presId="urn:microsoft.com/office/officeart/2005/8/layout/process1"/>
    <dgm:cxn modelId="{34FC6140-77FD-43E5-A31A-565DA63E91F3}" type="presParOf" srcId="{C3D631A9-AE87-4D34-9433-5A8794658D10}" destId="{8004E72B-757C-46FE-AE8B-5D085DE4DBC5}" srcOrd="4" destOrd="0" presId="urn:microsoft.com/office/officeart/2005/8/layout/process1"/>
    <dgm:cxn modelId="{B0759824-79DA-49E8-B6A2-8DEE10683231}" type="presParOf" srcId="{C3D631A9-AE87-4D34-9433-5A8794658D10}" destId="{81281492-21B0-4492-8668-E72C124002C0}" srcOrd="5" destOrd="0" presId="urn:microsoft.com/office/officeart/2005/8/layout/process1"/>
    <dgm:cxn modelId="{E8E8D04A-5B70-41F1-8819-37FF2C9F25B6}" type="presParOf" srcId="{81281492-21B0-4492-8668-E72C124002C0}" destId="{E6E39115-FD1A-4FF1-AA48-13C43D6D9558}" srcOrd="0" destOrd="0" presId="urn:microsoft.com/office/officeart/2005/8/layout/process1"/>
    <dgm:cxn modelId="{33C5A669-8DED-48C3-9BDB-E320297EA905}" type="presParOf" srcId="{C3D631A9-AE87-4D34-9433-5A8794658D10}" destId="{F4963EBA-A783-4A78-861D-486EB2933A5C}"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3B2880-9065-4509-93A5-807D357D2BCA}" type="doc">
      <dgm:prSet loTypeId="urn:microsoft.com/office/officeart/2005/8/layout/process1" loCatId="process" qsTypeId="urn:microsoft.com/office/officeart/2005/8/quickstyle/simple1" qsCatId="simple" csTypeId="urn:microsoft.com/office/officeart/2005/8/colors/colorful1" csCatId="colorful" phldr="1"/>
      <dgm:spPr/>
    </dgm:pt>
    <dgm:pt modelId="{13EAAF21-74A9-4EF0-B991-A51FD943811F}">
      <dgm:prSet phldrT="[Texto]" custT="1"/>
      <dgm:spPr>
        <a:solidFill>
          <a:schemeClr val="accent2">
            <a:lumMod val="40000"/>
            <a:lumOff val="60000"/>
          </a:schemeClr>
        </a:solidFill>
      </dgm:spPr>
      <dgm:t>
        <a:bodyPr/>
        <a:lstStyle/>
        <a:p>
          <a:r>
            <a:rPr lang="es-ES" sz="3600" b="1" dirty="0" smtClean="0">
              <a:solidFill>
                <a:schemeClr val="tx2"/>
              </a:solidFill>
            </a:rPr>
            <a:t>ENS</a:t>
          </a:r>
          <a:endParaRPr lang="es-ES" sz="3600" b="1" dirty="0">
            <a:solidFill>
              <a:schemeClr val="tx2"/>
            </a:solidFill>
          </a:endParaRPr>
        </a:p>
      </dgm:t>
    </dgm:pt>
    <dgm:pt modelId="{6512E54B-5297-4FDF-86AE-142655BD9F52}" type="parTrans" cxnId="{10C0E72E-14EF-4592-B190-AB4C98BDF944}">
      <dgm:prSet/>
      <dgm:spPr/>
      <dgm:t>
        <a:bodyPr/>
        <a:lstStyle/>
        <a:p>
          <a:endParaRPr lang="es-ES">
            <a:solidFill>
              <a:schemeClr val="tx2"/>
            </a:solidFill>
          </a:endParaRPr>
        </a:p>
      </dgm:t>
    </dgm:pt>
    <dgm:pt modelId="{7876C603-EE22-479B-8225-BDB25DAF23D6}" type="sibTrans" cxnId="{10C0E72E-14EF-4592-B190-AB4C98BDF944}">
      <dgm:prSet/>
      <dgm:spPr>
        <a:solidFill>
          <a:schemeClr val="accent2">
            <a:lumMod val="40000"/>
            <a:lumOff val="60000"/>
          </a:schemeClr>
        </a:solidFill>
      </dgm:spPr>
      <dgm:t>
        <a:bodyPr/>
        <a:lstStyle/>
        <a:p>
          <a:endParaRPr lang="es-ES">
            <a:solidFill>
              <a:schemeClr val="tx2"/>
            </a:solidFill>
          </a:endParaRPr>
        </a:p>
      </dgm:t>
    </dgm:pt>
    <dgm:pt modelId="{5FB07526-B120-4AD0-B1D7-004A22232098}">
      <dgm:prSet phldrT="[Texto]" custT="1"/>
      <dgm:spPr>
        <a:solidFill>
          <a:schemeClr val="accent3">
            <a:lumMod val="60000"/>
            <a:lumOff val="40000"/>
          </a:schemeClr>
        </a:solidFill>
      </dgm:spPr>
      <dgm:t>
        <a:bodyPr/>
        <a:lstStyle/>
        <a:p>
          <a:r>
            <a:rPr lang="es-ES" sz="3600" b="1" dirty="0" smtClean="0">
              <a:solidFill>
                <a:schemeClr val="tx2"/>
              </a:solidFill>
            </a:rPr>
            <a:t>G4</a:t>
          </a:r>
          <a:endParaRPr lang="es-ES" sz="3600" b="1" dirty="0">
            <a:solidFill>
              <a:schemeClr val="tx2"/>
            </a:solidFill>
          </a:endParaRPr>
        </a:p>
      </dgm:t>
    </dgm:pt>
    <dgm:pt modelId="{8F8485F8-C730-4092-B81F-85F99AB3120E}" type="parTrans" cxnId="{AB7054E1-9722-40E8-819D-831D5FA589D9}">
      <dgm:prSet/>
      <dgm:spPr/>
      <dgm:t>
        <a:bodyPr/>
        <a:lstStyle/>
        <a:p>
          <a:endParaRPr lang="es-ES">
            <a:solidFill>
              <a:schemeClr val="tx2"/>
            </a:solidFill>
          </a:endParaRPr>
        </a:p>
      </dgm:t>
    </dgm:pt>
    <dgm:pt modelId="{3B11020C-41D5-4781-B0C3-2F3677DF5CDD}" type="sibTrans" cxnId="{AB7054E1-9722-40E8-819D-831D5FA589D9}">
      <dgm:prSet/>
      <dgm:spPr>
        <a:solidFill>
          <a:schemeClr val="accent3">
            <a:lumMod val="60000"/>
            <a:lumOff val="40000"/>
          </a:schemeClr>
        </a:solidFill>
      </dgm:spPr>
      <dgm:t>
        <a:bodyPr/>
        <a:lstStyle/>
        <a:p>
          <a:endParaRPr lang="es-ES">
            <a:solidFill>
              <a:schemeClr val="tx2"/>
            </a:solidFill>
          </a:endParaRPr>
        </a:p>
      </dgm:t>
    </dgm:pt>
    <dgm:pt modelId="{0AA748E7-AFEA-4F3D-90EB-3ADB8B61B17F}">
      <dgm:prSet phldrT="[Texto]" custT="1"/>
      <dgm:spPr>
        <a:solidFill>
          <a:schemeClr val="bg1">
            <a:lumMod val="65000"/>
          </a:schemeClr>
        </a:solidFill>
      </dgm:spPr>
      <dgm:t>
        <a:bodyPr/>
        <a:lstStyle/>
        <a:p>
          <a:r>
            <a:rPr lang="es-ES" sz="3200" b="1" dirty="0" err="1" smtClean="0">
              <a:solidFill>
                <a:schemeClr val="tx2"/>
              </a:solidFill>
            </a:rPr>
            <a:t>Predua</a:t>
          </a:r>
          <a:endParaRPr lang="es-ES" sz="3200" b="1" dirty="0">
            <a:solidFill>
              <a:schemeClr val="tx2"/>
            </a:solidFill>
          </a:endParaRPr>
        </a:p>
      </dgm:t>
    </dgm:pt>
    <dgm:pt modelId="{1C0223E0-4FA5-43E8-B30D-B99CED1EFF8E}" type="parTrans" cxnId="{38CB32AA-059D-418E-982E-C5C2D29F24AA}">
      <dgm:prSet/>
      <dgm:spPr/>
      <dgm:t>
        <a:bodyPr/>
        <a:lstStyle/>
        <a:p>
          <a:endParaRPr lang="es-ES">
            <a:solidFill>
              <a:schemeClr val="tx2"/>
            </a:solidFill>
          </a:endParaRPr>
        </a:p>
      </dgm:t>
    </dgm:pt>
    <dgm:pt modelId="{34A2417B-16BF-44B5-A1EE-35E7C2202BB0}" type="sibTrans" cxnId="{38CB32AA-059D-418E-982E-C5C2D29F24AA}">
      <dgm:prSet/>
      <dgm:spPr>
        <a:solidFill>
          <a:schemeClr val="bg1">
            <a:lumMod val="65000"/>
          </a:schemeClr>
        </a:solidFill>
      </dgm:spPr>
      <dgm:t>
        <a:bodyPr/>
        <a:lstStyle/>
        <a:p>
          <a:endParaRPr lang="es-ES">
            <a:solidFill>
              <a:schemeClr val="tx2"/>
            </a:solidFill>
          </a:endParaRPr>
        </a:p>
      </dgm:t>
    </dgm:pt>
    <dgm:pt modelId="{29299C65-2875-41E3-B2CC-6B6FFA5A2C4A}">
      <dgm:prSet phldrT="[Texto]" custT="1"/>
      <dgm:spPr>
        <a:solidFill>
          <a:schemeClr val="accent4">
            <a:lumMod val="60000"/>
            <a:lumOff val="40000"/>
          </a:schemeClr>
        </a:solidFill>
      </dgm:spPr>
      <dgm:t>
        <a:bodyPr/>
        <a:lstStyle/>
        <a:p>
          <a:r>
            <a:rPr lang="es-ES" sz="3600" b="1" dirty="0" smtClean="0">
              <a:solidFill>
                <a:schemeClr val="tx2"/>
              </a:solidFill>
            </a:rPr>
            <a:t>G3</a:t>
          </a:r>
          <a:endParaRPr lang="es-ES" sz="3600" b="1" dirty="0">
            <a:solidFill>
              <a:schemeClr val="tx2"/>
            </a:solidFill>
          </a:endParaRPr>
        </a:p>
      </dgm:t>
    </dgm:pt>
    <dgm:pt modelId="{C0ADB4A6-E00C-4E97-8564-05180B4BE206}" type="parTrans" cxnId="{0AAFD799-D2AE-4FFA-8B48-E3532017185D}">
      <dgm:prSet/>
      <dgm:spPr/>
      <dgm:t>
        <a:bodyPr/>
        <a:lstStyle/>
        <a:p>
          <a:endParaRPr lang="es-ES">
            <a:solidFill>
              <a:schemeClr val="tx2"/>
            </a:solidFill>
          </a:endParaRPr>
        </a:p>
      </dgm:t>
    </dgm:pt>
    <dgm:pt modelId="{FF509EA4-9C6F-4132-965C-19FDD4C876AA}" type="sibTrans" cxnId="{0AAFD799-D2AE-4FFA-8B48-E3532017185D}">
      <dgm:prSet/>
      <dgm:spPr>
        <a:solidFill>
          <a:schemeClr val="accent4">
            <a:lumMod val="60000"/>
            <a:lumOff val="40000"/>
          </a:schemeClr>
        </a:solidFill>
      </dgm:spPr>
      <dgm:t>
        <a:bodyPr/>
        <a:lstStyle/>
        <a:p>
          <a:endParaRPr lang="es-ES">
            <a:solidFill>
              <a:schemeClr val="tx2"/>
            </a:solidFill>
          </a:endParaRPr>
        </a:p>
      </dgm:t>
    </dgm:pt>
    <dgm:pt modelId="{78A58D29-B0A1-4CA9-8531-8F5814896738}">
      <dgm:prSet phldrT="[Texto]"/>
      <dgm:spPr>
        <a:solidFill>
          <a:schemeClr val="accent6">
            <a:lumMod val="60000"/>
            <a:lumOff val="40000"/>
          </a:schemeClr>
        </a:solidFill>
      </dgm:spPr>
      <dgm:t>
        <a:bodyPr/>
        <a:lstStyle/>
        <a:p>
          <a:r>
            <a:rPr lang="es-ES" b="1" dirty="0" smtClean="0">
              <a:solidFill>
                <a:schemeClr val="tx2"/>
              </a:solidFill>
            </a:rPr>
            <a:t>Activación del </a:t>
          </a:r>
          <a:r>
            <a:rPr lang="es-ES" b="1" dirty="0" err="1" smtClean="0">
              <a:solidFill>
                <a:schemeClr val="tx2"/>
              </a:solidFill>
            </a:rPr>
            <a:t>predua</a:t>
          </a:r>
          <a:endParaRPr lang="es-ES" b="1" dirty="0">
            <a:solidFill>
              <a:schemeClr val="tx2"/>
            </a:solidFill>
          </a:endParaRPr>
        </a:p>
      </dgm:t>
    </dgm:pt>
    <dgm:pt modelId="{258B10A3-267F-487B-929F-D57D86163FB6}" type="parTrans" cxnId="{62C0A923-8A68-4321-B1DA-253413AB4084}">
      <dgm:prSet/>
      <dgm:spPr/>
      <dgm:t>
        <a:bodyPr/>
        <a:lstStyle/>
        <a:p>
          <a:endParaRPr lang="es-ES">
            <a:solidFill>
              <a:schemeClr val="tx2"/>
            </a:solidFill>
          </a:endParaRPr>
        </a:p>
      </dgm:t>
    </dgm:pt>
    <dgm:pt modelId="{097D477F-F89C-4E0C-96DD-9A9740D2F6D5}" type="sibTrans" cxnId="{62C0A923-8A68-4321-B1DA-253413AB4084}">
      <dgm:prSet/>
      <dgm:spPr/>
      <dgm:t>
        <a:bodyPr/>
        <a:lstStyle/>
        <a:p>
          <a:endParaRPr lang="es-ES">
            <a:solidFill>
              <a:schemeClr val="tx2"/>
            </a:solidFill>
          </a:endParaRPr>
        </a:p>
      </dgm:t>
    </dgm:pt>
    <dgm:pt modelId="{C3D631A9-AE87-4D34-9433-5A8794658D10}" type="pres">
      <dgm:prSet presAssocID="{8E3B2880-9065-4509-93A5-807D357D2BCA}" presName="Name0" presStyleCnt="0">
        <dgm:presLayoutVars>
          <dgm:dir/>
          <dgm:resizeHandles val="exact"/>
        </dgm:presLayoutVars>
      </dgm:prSet>
      <dgm:spPr/>
    </dgm:pt>
    <dgm:pt modelId="{1E85D5E8-6534-432C-B2A2-127886E7BB9B}" type="pres">
      <dgm:prSet presAssocID="{13EAAF21-74A9-4EF0-B991-A51FD943811F}" presName="node" presStyleLbl="node1" presStyleIdx="0" presStyleCnt="5">
        <dgm:presLayoutVars>
          <dgm:bulletEnabled val="1"/>
        </dgm:presLayoutVars>
      </dgm:prSet>
      <dgm:spPr/>
      <dgm:t>
        <a:bodyPr/>
        <a:lstStyle/>
        <a:p>
          <a:endParaRPr lang="es-ES"/>
        </a:p>
      </dgm:t>
    </dgm:pt>
    <dgm:pt modelId="{54CC34D8-1320-43F7-8DBD-CC391693A79F}" type="pres">
      <dgm:prSet presAssocID="{7876C603-EE22-479B-8225-BDB25DAF23D6}" presName="sibTrans" presStyleLbl="sibTrans2D1" presStyleIdx="0" presStyleCnt="4"/>
      <dgm:spPr/>
      <dgm:t>
        <a:bodyPr/>
        <a:lstStyle/>
        <a:p>
          <a:endParaRPr lang="es-ES"/>
        </a:p>
      </dgm:t>
    </dgm:pt>
    <dgm:pt modelId="{CCEE4C75-7190-4FC1-B1DF-89A151806B05}" type="pres">
      <dgm:prSet presAssocID="{7876C603-EE22-479B-8225-BDB25DAF23D6}" presName="connectorText" presStyleLbl="sibTrans2D1" presStyleIdx="0" presStyleCnt="4"/>
      <dgm:spPr/>
      <dgm:t>
        <a:bodyPr/>
        <a:lstStyle/>
        <a:p>
          <a:endParaRPr lang="es-ES"/>
        </a:p>
      </dgm:t>
    </dgm:pt>
    <dgm:pt modelId="{98DC3B19-8358-4823-85C4-C729A2580710}" type="pres">
      <dgm:prSet presAssocID="{5FB07526-B120-4AD0-B1D7-004A22232098}" presName="node" presStyleLbl="node1" presStyleIdx="1" presStyleCnt="5">
        <dgm:presLayoutVars>
          <dgm:bulletEnabled val="1"/>
        </dgm:presLayoutVars>
      </dgm:prSet>
      <dgm:spPr/>
      <dgm:t>
        <a:bodyPr/>
        <a:lstStyle/>
        <a:p>
          <a:endParaRPr lang="es-ES"/>
        </a:p>
      </dgm:t>
    </dgm:pt>
    <dgm:pt modelId="{1B6F67C1-4FEC-42EF-AA6B-D37735F3DCB2}" type="pres">
      <dgm:prSet presAssocID="{3B11020C-41D5-4781-B0C3-2F3677DF5CDD}" presName="sibTrans" presStyleLbl="sibTrans2D1" presStyleIdx="1" presStyleCnt="4"/>
      <dgm:spPr/>
      <dgm:t>
        <a:bodyPr/>
        <a:lstStyle/>
        <a:p>
          <a:endParaRPr lang="es-ES"/>
        </a:p>
      </dgm:t>
    </dgm:pt>
    <dgm:pt modelId="{EF69DC59-4828-484A-B5FB-C456655FE5D4}" type="pres">
      <dgm:prSet presAssocID="{3B11020C-41D5-4781-B0C3-2F3677DF5CDD}" presName="connectorText" presStyleLbl="sibTrans2D1" presStyleIdx="1" presStyleCnt="4"/>
      <dgm:spPr/>
      <dgm:t>
        <a:bodyPr/>
        <a:lstStyle/>
        <a:p>
          <a:endParaRPr lang="es-ES"/>
        </a:p>
      </dgm:t>
    </dgm:pt>
    <dgm:pt modelId="{8004E72B-757C-46FE-AE8B-5D085DE4DBC5}" type="pres">
      <dgm:prSet presAssocID="{0AA748E7-AFEA-4F3D-90EB-3ADB8B61B17F}" presName="node" presStyleLbl="node1" presStyleIdx="2" presStyleCnt="5" custLinFactNeighborY="-5937">
        <dgm:presLayoutVars>
          <dgm:bulletEnabled val="1"/>
        </dgm:presLayoutVars>
      </dgm:prSet>
      <dgm:spPr/>
      <dgm:t>
        <a:bodyPr/>
        <a:lstStyle/>
        <a:p>
          <a:endParaRPr lang="es-ES"/>
        </a:p>
      </dgm:t>
    </dgm:pt>
    <dgm:pt modelId="{81281492-21B0-4492-8668-E72C124002C0}" type="pres">
      <dgm:prSet presAssocID="{34A2417B-16BF-44B5-A1EE-35E7C2202BB0}" presName="sibTrans" presStyleLbl="sibTrans2D1" presStyleIdx="2" presStyleCnt="4"/>
      <dgm:spPr/>
      <dgm:t>
        <a:bodyPr/>
        <a:lstStyle/>
        <a:p>
          <a:endParaRPr lang="es-ES"/>
        </a:p>
      </dgm:t>
    </dgm:pt>
    <dgm:pt modelId="{E6E39115-FD1A-4FF1-AA48-13C43D6D9558}" type="pres">
      <dgm:prSet presAssocID="{34A2417B-16BF-44B5-A1EE-35E7C2202BB0}" presName="connectorText" presStyleLbl="sibTrans2D1" presStyleIdx="2" presStyleCnt="4"/>
      <dgm:spPr/>
      <dgm:t>
        <a:bodyPr/>
        <a:lstStyle/>
        <a:p>
          <a:endParaRPr lang="es-ES"/>
        </a:p>
      </dgm:t>
    </dgm:pt>
    <dgm:pt modelId="{F4963EBA-A783-4A78-861D-486EB2933A5C}" type="pres">
      <dgm:prSet presAssocID="{29299C65-2875-41E3-B2CC-6B6FFA5A2C4A}" presName="node" presStyleLbl="node1" presStyleIdx="3" presStyleCnt="5" custLinFactNeighborY="-3392">
        <dgm:presLayoutVars>
          <dgm:bulletEnabled val="1"/>
        </dgm:presLayoutVars>
      </dgm:prSet>
      <dgm:spPr/>
      <dgm:t>
        <a:bodyPr/>
        <a:lstStyle/>
        <a:p>
          <a:endParaRPr lang="es-ES"/>
        </a:p>
      </dgm:t>
    </dgm:pt>
    <dgm:pt modelId="{D3BDBE98-80EC-42B9-A9F5-5C519AA0876C}" type="pres">
      <dgm:prSet presAssocID="{FF509EA4-9C6F-4132-965C-19FDD4C876AA}" presName="sibTrans" presStyleLbl="sibTrans2D1" presStyleIdx="3" presStyleCnt="4"/>
      <dgm:spPr/>
      <dgm:t>
        <a:bodyPr/>
        <a:lstStyle/>
        <a:p>
          <a:endParaRPr lang="es-ES"/>
        </a:p>
      </dgm:t>
    </dgm:pt>
    <dgm:pt modelId="{7B845FD4-143D-4DAE-85EE-65559EA32D27}" type="pres">
      <dgm:prSet presAssocID="{FF509EA4-9C6F-4132-965C-19FDD4C876AA}" presName="connectorText" presStyleLbl="sibTrans2D1" presStyleIdx="3" presStyleCnt="4"/>
      <dgm:spPr/>
      <dgm:t>
        <a:bodyPr/>
        <a:lstStyle/>
        <a:p>
          <a:endParaRPr lang="es-ES"/>
        </a:p>
      </dgm:t>
    </dgm:pt>
    <dgm:pt modelId="{28FFAC10-CB54-47D5-AEFA-6A9E8D750D24}" type="pres">
      <dgm:prSet presAssocID="{78A58D29-B0A1-4CA9-8531-8F5814896738}" presName="node" presStyleLbl="node1" presStyleIdx="4" presStyleCnt="5">
        <dgm:presLayoutVars>
          <dgm:bulletEnabled val="1"/>
        </dgm:presLayoutVars>
      </dgm:prSet>
      <dgm:spPr/>
      <dgm:t>
        <a:bodyPr/>
        <a:lstStyle/>
        <a:p>
          <a:endParaRPr lang="es-ES"/>
        </a:p>
      </dgm:t>
    </dgm:pt>
  </dgm:ptLst>
  <dgm:cxnLst>
    <dgm:cxn modelId="{41FC84E6-9C74-4C78-99E8-257EF11B4274}" type="presOf" srcId="{34A2417B-16BF-44B5-A1EE-35E7C2202BB0}" destId="{81281492-21B0-4492-8668-E72C124002C0}" srcOrd="0" destOrd="0" presId="urn:microsoft.com/office/officeart/2005/8/layout/process1"/>
    <dgm:cxn modelId="{10C0E72E-14EF-4592-B190-AB4C98BDF944}" srcId="{8E3B2880-9065-4509-93A5-807D357D2BCA}" destId="{13EAAF21-74A9-4EF0-B991-A51FD943811F}" srcOrd="0" destOrd="0" parTransId="{6512E54B-5297-4FDF-86AE-142655BD9F52}" sibTransId="{7876C603-EE22-479B-8225-BDB25DAF23D6}"/>
    <dgm:cxn modelId="{61874663-EEFF-4D52-93E1-1D9AD36497C5}" type="presOf" srcId="{3B11020C-41D5-4781-B0C3-2F3677DF5CDD}" destId="{1B6F67C1-4FEC-42EF-AA6B-D37735F3DCB2}" srcOrd="0" destOrd="0" presId="urn:microsoft.com/office/officeart/2005/8/layout/process1"/>
    <dgm:cxn modelId="{AB7054E1-9722-40E8-819D-831D5FA589D9}" srcId="{8E3B2880-9065-4509-93A5-807D357D2BCA}" destId="{5FB07526-B120-4AD0-B1D7-004A22232098}" srcOrd="1" destOrd="0" parTransId="{8F8485F8-C730-4092-B81F-85F99AB3120E}" sibTransId="{3B11020C-41D5-4781-B0C3-2F3677DF5CDD}"/>
    <dgm:cxn modelId="{E6E867C4-230D-46E2-B9A3-C3B96700CE15}" type="presOf" srcId="{0AA748E7-AFEA-4F3D-90EB-3ADB8B61B17F}" destId="{8004E72B-757C-46FE-AE8B-5D085DE4DBC5}" srcOrd="0" destOrd="0" presId="urn:microsoft.com/office/officeart/2005/8/layout/process1"/>
    <dgm:cxn modelId="{3FD8A808-70D3-4150-B39D-9994D254B35A}" type="presOf" srcId="{8E3B2880-9065-4509-93A5-807D357D2BCA}" destId="{C3D631A9-AE87-4D34-9433-5A8794658D10}" srcOrd="0" destOrd="0" presId="urn:microsoft.com/office/officeart/2005/8/layout/process1"/>
    <dgm:cxn modelId="{ACFBFE20-1162-4F26-BC1E-E5B7D3864B0F}" type="presOf" srcId="{34A2417B-16BF-44B5-A1EE-35E7C2202BB0}" destId="{E6E39115-FD1A-4FF1-AA48-13C43D6D9558}" srcOrd="1" destOrd="0" presId="urn:microsoft.com/office/officeart/2005/8/layout/process1"/>
    <dgm:cxn modelId="{0AAFD799-D2AE-4FFA-8B48-E3532017185D}" srcId="{8E3B2880-9065-4509-93A5-807D357D2BCA}" destId="{29299C65-2875-41E3-B2CC-6B6FFA5A2C4A}" srcOrd="3" destOrd="0" parTransId="{C0ADB4A6-E00C-4E97-8564-05180B4BE206}" sibTransId="{FF509EA4-9C6F-4132-965C-19FDD4C876AA}"/>
    <dgm:cxn modelId="{42C2F1F7-3B11-45DD-9037-9D490C6AE7BB}" type="presOf" srcId="{3B11020C-41D5-4781-B0C3-2F3677DF5CDD}" destId="{EF69DC59-4828-484A-B5FB-C456655FE5D4}" srcOrd="1" destOrd="0" presId="urn:microsoft.com/office/officeart/2005/8/layout/process1"/>
    <dgm:cxn modelId="{62C0A923-8A68-4321-B1DA-253413AB4084}" srcId="{8E3B2880-9065-4509-93A5-807D357D2BCA}" destId="{78A58D29-B0A1-4CA9-8531-8F5814896738}" srcOrd="4" destOrd="0" parTransId="{258B10A3-267F-487B-929F-D57D86163FB6}" sibTransId="{097D477F-F89C-4E0C-96DD-9A9740D2F6D5}"/>
    <dgm:cxn modelId="{4D193BB2-F803-4A52-A4A8-46DE1F3E86E9}" type="presOf" srcId="{7876C603-EE22-479B-8225-BDB25DAF23D6}" destId="{54CC34D8-1320-43F7-8DBD-CC391693A79F}" srcOrd="0" destOrd="0" presId="urn:microsoft.com/office/officeart/2005/8/layout/process1"/>
    <dgm:cxn modelId="{88F9D2B4-416C-459A-9CD8-4A3BA81F688E}" type="presOf" srcId="{7876C603-EE22-479B-8225-BDB25DAF23D6}" destId="{CCEE4C75-7190-4FC1-B1DF-89A151806B05}" srcOrd="1" destOrd="0" presId="urn:microsoft.com/office/officeart/2005/8/layout/process1"/>
    <dgm:cxn modelId="{D9F7EA23-C8EF-4459-A2C7-89A94CE8A4F6}" type="presOf" srcId="{29299C65-2875-41E3-B2CC-6B6FFA5A2C4A}" destId="{F4963EBA-A783-4A78-861D-486EB2933A5C}" srcOrd="0" destOrd="0" presId="urn:microsoft.com/office/officeart/2005/8/layout/process1"/>
    <dgm:cxn modelId="{59AC2406-5FB5-4454-AEE6-2E60E1C1E8A4}" type="presOf" srcId="{13EAAF21-74A9-4EF0-B991-A51FD943811F}" destId="{1E85D5E8-6534-432C-B2A2-127886E7BB9B}" srcOrd="0" destOrd="0" presId="urn:microsoft.com/office/officeart/2005/8/layout/process1"/>
    <dgm:cxn modelId="{38CB32AA-059D-418E-982E-C5C2D29F24AA}" srcId="{8E3B2880-9065-4509-93A5-807D357D2BCA}" destId="{0AA748E7-AFEA-4F3D-90EB-3ADB8B61B17F}" srcOrd="2" destOrd="0" parTransId="{1C0223E0-4FA5-43E8-B30D-B99CED1EFF8E}" sibTransId="{34A2417B-16BF-44B5-A1EE-35E7C2202BB0}"/>
    <dgm:cxn modelId="{4025227D-F42B-48C1-9C98-8BC2686B5DF7}" type="presOf" srcId="{FF509EA4-9C6F-4132-965C-19FDD4C876AA}" destId="{7B845FD4-143D-4DAE-85EE-65559EA32D27}" srcOrd="1" destOrd="0" presId="urn:microsoft.com/office/officeart/2005/8/layout/process1"/>
    <dgm:cxn modelId="{A3D4ECD1-E7BC-4455-BC9D-8F25BC5CE469}" type="presOf" srcId="{78A58D29-B0A1-4CA9-8531-8F5814896738}" destId="{28FFAC10-CB54-47D5-AEFA-6A9E8D750D24}" srcOrd="0" destOrd="0" presId="urn:microsoft.com/office/officeart/2005/8/layout/process1"/>
    <dgm:cxn modelId="{D3B38CE7-2A18-47BE-8483-7ED6EB04705C}" type="presOf" srcId="{FF509EA4-9C6F-4132-965C-19FDD4C876AA}" destId="{D3BDBE98-80EC-42B9-A9F5-5C519AA0876C}" srcOrd="0" destOrd="0" presId="urn:microsoft.com/office/officeart/2005/8/layout/process1"/>
    <dgm:cxn modelId="{2CB09ED5-39E8-4425-B991-B7231E582A9F}" type="presOf" srcId="{5FB07526-B120-4AD0-B1D7-004A22232098}" destId="{98DC3B19-8358-4823-85C4-C729A2580710}" srcOrd="0" destOrd="0" presId="urn:microsoft.com/office/officeart/2005/8/layout/process1"/>
    <dgm:cxn modelId="{5CD60BB3-23DA-47CB-B452-AB4CF254839F}" type="presParOf" srcId="{C3D631A9-AE87-4D34-9433-5A8794658D10}" destId="{1E85D5E8-6534-432C-B2A2-127886E7BB9B}" srcOrd="0" destOrd="0" presId="urn:microsoft.com/office/officeart/2005/8/layout/process1"/>
    <dgm:cxn modelId="{76C5F92A-4B7E-413E-A7E9-0345C9D911D4}" type="presParOf" srcId="{C3D631A9-AE87-4D34-9433-5A8794658D10}" destId="{54CC34D8-1320-43F7-8DBD-CC391693A79F}" srcOrd="1" destOrd="0" presId="urn:microsoft.com/office/officeart/2005/8/layout/process1"/>
    <dgm:cxn modelId="{BEED2478-6666-4A3B-98C5-FCB432D810B7}" type="presParOf" srcId="{54CC34D8-1320-43F7-8DBD-CC391693A79F}" destId="{CCEE4C75-7190-4FC1-B1DF-89A151806B05}" srcOrd="0" destOrd="0" presId="urn:microsoft.com/office/officeart/2005/8/layout/process1"/>
    <dgm:cxn modelId="{1108CFD1-08B3-4DBF-86A0-D26EEAB30C87}" type="presParOf" srcId="{C3D631A9-AE87-4D34-9433-5A8794658D10}" destId="{98DC3B19-8358-4823-85C4-C729A2580710}" srcOrd="2" destOrd="0" presId="urn:microsoft.com/office/officeart/2005/8/layout/process1"/>
    <dgm:cxn modelId="{4C3AE22F-C5B7-440D-A67B-C5101C4C88AA}" type="presParOf" srcId="{C3D631A9-AE87-4D34-9433-5A8794658D10}" destId="{1B6F67C1-4FEC-42EF-AA6B-D37735F3DCB2}" srcOrd="3" destOrd="0" presId="urn:microsoft.com/office/officeart/2005/8/layout/process1"/>
    <dgm:cxn modelId="{441A0C00-F2DC-4116-808E-275B095F983A}" type="presParOf" srcId="{1B6F67C1-4FEC-42EF-AA6B-D37735F3DCB2}" destId="{EF69DC59-4828-484A-B5FB-C456655FE5D4}" srcOrd="0" destOrd="0" presId="urn:microsoft.com/office/officeart/2005/8/layout/process1"/>
    <dgm:cxn modelId="{34FC6140-77FD-43E5-A31A-565DA63E91F3}" type="presParOf" srcId="{C3D631A9-AE87-4D34-9433-5A8794658D10}" destId="{8004E72B-757C-46FE-AE8B-5D085DE4DBC5}" srcOrd="4" destOrd="0" presId="urn:microsoft.com/office/officeart/2005/8/layout/process1"/>
    <dgm:cxn modelId="{B0759824-79DA-49E8-B6A2-8DEE10683231}" type="presParOf" srcId="{C3D631A9-AE87-4D34-9433-5A8794658D10}" destId="{81281492-21B0-4492-8668-E72C124002C0}" srcOrd="5" destOrd="0" presId="urn:microsoft.com/office/officeart/2005/8/layout/process1"/>
    <dgm:cxn modelId="{E8E8D04A-5B70-41F1-8819-37FF2C9F25B6}" type="presParOf" srcId="{81281492-21B0-4492-8668-E72C124002C0}" destId="{E6E39115-FD1A-4FF1-AA48-13C43D6D9558}" srcOrd="0" destOrd="0" presId="urn:microsoft.com/office/officeart/2005/8/layout/process1"/>
    <dgm:cxn modelId="{33C5A669-8DED-48C3-9BDB-E320297EA905}" type="presParOf" srcId="{C3D631A9-AE87-4D34-9433-5A8794658D10}" destId="{F4963EBA-A783-4A78-861D-486EB2933A5C}" srcOrd="6" destOrd="0" presId="urn:microsoft.com/office/officeart/2005/8/layout/process1"/>
    <dgm:cxn modelId="{567AD989-CE71-41D0-A723-A29A7E9D6733}" type="presParOf" srcId="{C3D631A9-AE87-4D34-9433-5A8794658D10}" destId="{D3BDBE98-80EC-42B9-A9F5-5C519AA0876C}" srcOrd="7" destOrd="0" presId="urn:microsoft.com/office/officeart/2005/8/layout/process1"/>
    <dgm:cxn modelId="{AAE949EE-B8CE-47F1-8944-2A564589FA47}" type="presParOf" srcId="{D3BDBE98-80EC-42B9-A9F5-5C519AA0876C}" destId="{7B845FD4-143D-4DAE-85EE-65559EA32D27}" srcOrd="0" destOrd="0" presId="urn:microsoft.com/office/officeart/2005/8/layout/process1"/>
    <dgm:cxn modelId="{D6B71FB7-9E51-46D4-87B0-D079F0C2409A}" type="presParOf" srcId="{C3D631A9-AE87-4D34-9433-5A8794658D10}" destId="{28FFAC10-CB54-47D5-AEFA-6A9E8D750D24}" srcOrd="8" destOrd="0" presId="urn:microsoft.com/office/officeart/2005/8/layout/process1"/>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3B2880-9065-4509-93A5-807D357D2BCA}" type="doc">
      <dgm:prSet loTypeId="urn:microsoft.com/office/officeart/2005/8/layout/process1" loCatId="process" qsTypeId="urn:microsoft.com/office/officeart/2005/8/quickstyle/simple1" qsCatId="simple" csTypeId="urn:microsoft.com/office/officeart/2005/8/colors/colorful1" csCatId="colorful" phldr="1"/>
      <dgm:spPr/>
    </dgm:pt>
    <dgm:pt modelId="{13EAAF21-74A9-4EF0-B991-A51FD943811F}">
      <dgm:prSet phldrT="[Texto]" custT="1"/>
      <dgm:spPr>
        <a:solidFill>
          <a:schemeClr val="accent2">
            <a:lumMod val="40000"/>
            <a:lumOff val="60000"/>
          </a:schemeClr>
        </a:solidFill>
      </dgm:spPr>
      <dgm:t>
        <a:bodyPr/>
        <a:lstStyle/>
        <a:p>
          <a:r>
            <a:rPr lang="es-ES" sz="3600" b="1" dirty="0" smtClean="0">
              <a:solidFill>
                <a:schemeClr val="tx2"/>
              </a:solidFill>
            </a:rPr>
            <a:t>ENS</a:t>
          </a:r>
          <a:endParaRPr lang="es-ES" sz="3600" b="1" dirty="0">
            <a:solidFill>
              <a:schemeClr val="tx2"/>
            </a:solidFill>
          </a:endParaRPr>
        </a:p>
      </dgm:t>
    </dgm:pt>
    <dgm:pt modelId="{6512E54B-5297-4FDF-86AE-142655BD9F52}" type="parTrans" cxnId="{10C0E72E-14EF-4592-B190-AB4C98BDF944}">
      <dgm:prSet/>
      <dgm:spPr/>
      <dgm:t>
        <a:bodyPr/>
        <a:lstStyle/>
        <a:p>
          <a:endParaRPr lang="es-ES">
            <a:solidFill>
              <a:schemeClr val="tx2"/>
            </a:solidFill>
          </a:endParaRPr>
        </a:p>
      </dgm:t>
    </dgm:pt>
    <dgm:pt modelId="{7876C603-EE22-479B-8225-BDB25DAF23D6}" type="sibTrans" cxnId="{10C0E72E-14EF-4592-B190-AB4C98BDF944}">
      <dgm:prSet/>
      <dgm:spPr>
        <a:solidFill>
          <a:schemeClr val="accent2">
            <a:lumMod val="40000"/>
            <a:lumOff val="60000"/>
          </a:schemeClr>
        </a:solidFill>
      </dgm:spPr>
      <dgm:t>
        <a:bodyPr/>
        <a:lstStyle/>
        <a:p>
          <a:endParaRPr lang="es-ES">
            <a:solidFill>
              <a:schemeClr val="tx2"/>
            </a:solidFill>
          </a:endParaRPr>
        </a:p>
      </dgm:t>
    </dgm:pt>
    <dgm:pt modelId="{5FB07526-B120-4AD0-B1D7-004A22232098}">
      <dgm:prSet phldrT="[Texto]" custT="1"/>
      <dgm:spPr>
        <a:solidFill>
          <a:schemeClr val="bg1">
            <a:lumMod val="65000"/>
          </a:schemeClr>
        </a:solidFill>
      </dgm:spPr>
      <dgm:t>
        <a:bodyPr/>
        <a:lstStyle/>
        <a:p>
          <a:r>
            <a:rPr lang="es-ES" sz="3200" b="1" dirty="0" err="1" smtClean="0">
              <a:solidFill>
                <a:schemeClr val="tx2"/>
              </a:solidFill>
            </a:rPr>
            <a:t>Predua</a:t>
          </a:r>
          <a:endParaRPr lang="es-ES" sz="3200" b="1" dirty="0">
            <a:solidFill>
              <a:schemeClr val="tx2"/>
            </a:solidFill>
          </a:endParaRPr>
        </a:p>
      </dgm:t>
    </dgm:pt>
    <dgm:pt modelId="{8F8485F8-C730-4092-B81F-85F99AB3120E}" type="parTrans" cxnId="{AB7054E1-9722-40E8-819D-831D5FA589D9}">
      <dgm:prSet/>
      <dgm:spPr/>
      <dgm:t>
        <a:bodyPr/>
        <a:lstStyle/>
        <a:p>
          <a:endParaRPr lang="es-ES">
            <a:solidFill>
              <a:schemeClr val="tx2"/>
            </a:solidFill>
          </a:endParaRPr>
        </a:p>
      </dgm:t>
    </dgm:pt>
    <dgm:pt modelId="{3B11020C-41D5-4781-B0C3-2F3677DF5CDD}" type="sibTrans" cxnId="{AB7054E1-9722-40E8-819D-831D5FA589D9}">
      <dgm:prSet/>
      <dgm:spPr>
        <a:solidFill>
          <a:schemeClr val="bg1">
            <a:lumMod val="65000"/>
          </a:schemeClr>
        </a:solidFill>
      </dgm:spPr>
      <dgm:t>
        <a:bodyPr/>
        <a:lstStyle/>
        <a:p>
          <a:endParaRPr lang="es-ES">
            <a:solidFill>
              <a:schemeClr val="tx2"/>
            </a:solidFill>
          </a:endParaRPr>
        </a:p>
      </dgm:t>
    </dgm:pt>
    <dgm:pt modelId="{0AA748E7-AFEA-4F3D-90EB-3ADB8B61B17F}">
      <dgm:prSet phldrT="[Texto]" custT="1"/>
      <dgm:spPr>
        <a:solidFill>
          <a:schemeClr val="accent3">
            <a:lumMod val="60000"/>
            <a:lumOff val="40000"/>
          </a:schemeClr>
        </a:solidFill>
      </dgm:spPr>
      <dgm:t>
        <a:bodyPr/>
        <a:lstStyle/>
        <a:p>
          <a:r>
            <a:rPr lang="es-ES" sz="3600" b="1" dirty="0" smtClean="0">
              <a:solidFill>
                <a:schemeClr val="tx2"/>
              </a:solidFill>
            </a:rPr>
            <a:t>G4</a:t>
          </a:r>
          <a:endParaRPr lang="es-ES" sz="3600" b="1" dirty="0">
            <a:solidFill>
              <a:schemeClr val="tx2"/>
            </a:solidFill>
          </a:endParaRPr>
        </a:p>
      </dgm:t>
    </dgm:pt>
    <dgm:pt modelId="{1C0223E0-4FA5-43E8-B30D-B99CED1EFF8E}" type="parTrans" cxnId="{38CB32AA-059D-418E-982E-C5C2D29F24AA}">
      <dgm:prSet/>
      <dgm:spPr/>
      <dgm:t>
        <a:bodyPr/>
        <a:lstStyle/>
        <a:p>
          <a:endParaRPr lang="es-ES">
            <a:solidFill>
              <a:schemeClr val="tx2"/>
            </a:solidFill>
          </a:endParaRPr>
        </a:p>
      </dgm:t>
    </dgm:pt>
    <dgm:pt modelId="{34A2417B-16BF-44B5-A1EE-35E7C2202BB0}" type="sibTrans" cxnId="{38CB32AA-059D-418E-982E-C5C2D29F24AA}">
      <dgm:prSet/>
      <dgm:spPr>
        <a:solidFill>
          <a:schemeClr val="accent3">
            <a:lumMod val="60000"/>
            <a:lumOff val="40000"/>
          </a:schemeClr>
        </a:solidFill>
      </dgm:spPr>
      <dgm:t>
        <a:bodyPr/>
        <a:lstStyle/>
        <a:p>
          <a:endParaRPr lang="es-ES">
            <a:solidFill>
              <a:schemeClr val="tx2"/>
            </a:solidFill>
          </a:endParaRPr>
        </a:p>
      </dgm:t>
    </dgm:pt>
    <dgm:pt modelId="{29299C65-2875-41E3-B2CC-6B6FFA5A2C4A}">
      <dgm:prSet phldrT="[Texto]" custT="1"/>
      <dgm:spPr>
        <a:solidFill>
          <a:schemeClr val="accent4">
            <a:lumMod val="60000"/>
            <a:lumOff val="40000"/>
          </a:schemeClr>
        </a:solidFill>
      </dgm:spPr>
      <dgm:t>
        <a:bodyPr/>
        <a:lstStyle/>
        <a:p>
          <a:r>
            <a:rPr lang="es-ES" sz="3600" b="1" dirty="0" smtClean="0">
              <a:solidFill>
                <a:schemeClr val="tx2"/>
              </a:solidFill>
            </a:rPr>
            <a:t>G3</a:t>
          </a:r>
          <a:endParaRPr lang="es-ES" sz="3600" b="1" dirty="0">
            <a:solidFill>
              <a:schemeClr val="tx2"/>
            </a:solidFill>
          </a:endParaRPr>
        </a:p>
      </dgm:t>
    </dgm:pt>
    <dgm:pt modelId="{C0ADB4A6-E00C-4E97-8564-05180B4BE206}" type="parTrans" cxnId="{0AAFD799-D2AE-4FFA-8B48-E3532017185D}">
      <dgm:prSet/>
      <dgm:spPr/>
      <dgm:t>
        <a:bodyPr/>
        <a:lstStyle/>
        <a:p>
          <a:endParaRPr lang="es-ES">
            <a:solidFill>
              <a:schemeClr val="tx2"/>
            </a:solidFill>
          </a:endParaRPr>
        </a:p>
      </dgm:t>
    </dgm:pt>
    <dgm:pt modelId="{FF509EA4-9C6F-4132-965C-19FDD4C876AA}" type="sibTrans" cxnId="{0AAFD799-D2AE-4FFA-8B48-E3532017185D}">
      <dgm:prSet/>
      <dgm:spPr>
        <a:solidFill>
          <a:schemeClr val="accent4">
            <a:lumMod val="60000"/>
            <a:lumOff val="40000"/>
          </a:schemeClr>
        </a:solidFill>
      </dgm:spPr>
      <dgm:t>
        <a:bodyPr/>
        <a:lstStyle/>
        <a:p>
          <a:endParaRPr lang="es-ES">
            <a:solidFill>
              <a:schemeClr val="tx2"/>
            </a:solidFill>
          </a:endParaRPr>
        </a:p>
      </dgm:t>
    </dgm:pt>
    <dgm:pt modelId="{78A58D29-B0A1-4CA9-8531-8F5814896738}">
      <dgm:prSet phldrT="[Texto]"/>
      <dgm:spPr>
        <a:solidFill>
          <a:schemeClr val="accent6">
            <a:lumMod val="60000"/>
            <a:lumOff val="40000"/>
          </a:schemeClr>
        </a:solidFill>
      </dgm:spPr>
      <dgm:t>
        <a:bodyPr/>
        <a:lstStyle/>
        <a:p>
          <a:r>
            <a:rPr lang="es-ES" b="1" dirty="0" smtClean="0">
              <a:solidFill>
                <a:schemeClr val="tx2"/>
              </a:solidFill>
            </a:rPr>
            <a:t>Activación del </a:t>
          </a:r>
          <a:r>
            <a:rPr lang="es-ES" b="1" dirty="0" err="1" smtClean="0">
              <a:solidFill>
                <a:schemeClr val="tx2"/>
              </a:solidFill>
            </a:rPr>
            <a:t>predua</a:t>
          </a:r>
          <a:endParaRPr lang="es-ES" b="1" dirty="0">
            <a:solidFill>
              <a:schemeClr val="tx2"/>
            </a:solidFill>
          </a:endParaRPr>
        </a:p>
      </dgm:t>
    </dgm:pt>
    <dgm:pt modelId="{258B10A3-267F-487B-929F-D57D86163FB6}" type="parTrans" cxnId="{62C0A923-8A68-4321-B1DA-253413AB4084}">
      <dgm:prSet/>
      <dgm:spPr/>
      <dgm:t>
        <a:bodyPr/>
        <a:lstStyle/>
        <a:p>
          <a:endParaRPr lang="es-ES">
            <a:solidFill>
              <a:schemeClr val="tx2"/>
            </a:solidFill>
          </a:endParaRPr>
        </a:p>
      </dgm:t>
    </dgm:pt>
    <dgm:pt modelId="{097D477F-F89C-4E0C-96DD-9A9740D2F6D5}" type="sibTrans" cxnId="{62C0A923-8A68-4321-B1DA-253413AB4084}">
      <dgm:prSet/>
      <dgm:spPr/>
      <dgm:t>
        <a:bodyPr/>
        <a:lstStyle/>
        <a:p>
          <a:endParaRPr lang="es-ES">
            <a:solidFill>
              <a:schemeClr val="tx2"/>
            </a:solidFill>
          </a:endParaRPr>
        </a:p>
      </dgm:t>
    </dgm:pt>
    <dgm:pt modelId="{C3D631A9-AE87-4D34-9433-5A8794658D10}" type="pres">
      <dgm:prSet presAssocID="{8E3B2880-9065-4509-93A5-807D357D2BCA}" presName="Name0" presStyleCnt="0">
        <dgm:presLayoutVars>
          <dgm:dir/>
          <dgm:resizeHandles val="exact"/>
        </dgm:presLayoutVars>
      </dgm:prSet>
      <dgm:spPr/>
    </dgm:pt>
    <dgm:pt modelId="{1E85D5E8-6534-432C-B2A2-127886E7BB9B}" type="pres">
      <dgm:prSet presAssocID="{13EAAF21-74A9-4EF0-B991-A51FD943811F}" presName="node" presStyleLbl="node1" presStyleIdx="0" presStyleCnt="5">
        <dgm:presLayoutVars>
          <dgm:bulletEnabled val="1"/>
        </dgm:presLayoutVars>
      </dgm:prSet>
      <dgm:spPr/>
      <dgm:t>
        <a:bodyPr/>
        <a:lstStyle/>
        <a:p>
          <a:endParaRPr lang="es-ES"/>
        </a:p>
      </dgm:t>
    </dgm:pt>
    <dgm:pt modelId="{54CC34D8-1320-43F7-8DBD-CC391693A79F}" type="pres">
      <dgm:prSet presAssocID="{7876C603-EE22-479B-8225-BDB25DAF23D6}" presName="sibTrans" presStyleLbl="sibTrans2D1" presStyleIdx="0" presStyleCnt="4"/>
      <dgm:spPr/>
      <dgm:t>
        <a:bodyPr/>
        <a:lstStyle/>
        <a:p>
          <a:endParaRPr lang="es-ES"/>
        </a:p>
      </dgm:t>
    </dgm:pt>
    <dgm:pt modelId="{CCEE4C75-7190-4FC1-B1DF-89A151806B05}" type="pres">
      <dgm:prSet presAssocID="{7876C603-EE22-479B-8225-BDB25DAF23D6}" presName="connectorText" presStyleLbl="sibTrans2D1" presStyleIdx="0" presStyleCnt="4"/>
      <dgm:spPr/>
      <dgm:t>
        <a:bodyPr/>
        <a:lstStyle/>
        <a:p>
          <a:endParaRPr lang="es-ES"/>
        </a:p>
      </dgm:t>
    </dgm:pt>
    <dgm:pt modelId="{98DC3B19-8358-4823-85C4-C729A2580710}" type="pres">
      <dgm:prSet presAssocID="{5FB07526-B120-4AD0-B1D7-004A22232098}" presName="node" presStyleLbl="node1" presStyleIdx="1" presStyleCnt="5" custLinFactNeighborX="-1076" custLinFactNeighborY="1765">
        <dgm:presLayoutVars>
          <dgm:bulletEnabled val="1"/>
        </dgm:presLayoutVars>
      </dgm:prSet>
      <dgm:spPr/>
      <dgm:t>
        <a:bodyPr/>
        <a:lstStyle/>
        <a:p>
          <a:endParaRPr lang="es-ES"/>
        </a:p>
      </dgm:t>
    </dgm:pt>
    <dgm:pt modelId="{1B6F67C1-4FEC-42EF-AA6B-D37735F3DCB2}" type="pres">
      <dgm:prSet presAssocID="{3B11020C-41D5-4781-B0C3-2F3677DF5CDD}" presName="sibTrans" presStyleLbl="sibTrans2D1" presStyleIdx="1" presStyleCnt="4"/>
      <dgm:spPr/>
      <dgm:t>
        <a:bodyPr/>
        <a:lstStyle/>
        <a:p>
          <a:endParaRPr lang="es-ES"/>
        </a:p>
      </dgm:t>
    </dgm:pt>
    <dgm:pt modelId="{EF69DC59-4828-484A-B5FB-C456655FE5D4}" type="pres">
      <dgm:prSet presAssocID="{3B11020C-41D5-4781-B0C3-2F3677DF5CDD}" presName="connectorText" presStyleLbl="sibTrans2D1" presStyleIdx="1" presStyleCnt="4"/>
      <dgm:spPr/>
      <dgm:t>
        <a:bodyPr/>
        <a:lstStyle/>
        <a:p>
          <a:endParaRPr lang="es-ES"/>
        </a:p>
      </dgm:t>
    </dgm:pt>
    <dgm:pt modelId="{8004E72B-757C-46FE-AE8B-5D085DE4DBC5}" type="pres">
      <dgm:prSet presAssocID="{0AA748E7-AFEA-4F3D-90EB-3ADB8B61B17F}" presName="node" presStyleLbl="node1" presStyleIdx="2" presStyleCnt="5" custLinFactNeighborY="7163">
        <dgm:presLayoutVars>
          <dgm:bulletEnabled val="1"/>
        </dgm:presLayoutVars>
      </dgm:prSet>
      <dgm:spPr/>
      <dgm:t>
        <a:bodyPr/>
        <a:lstStyle/>
        <a:p>
          <a:endParaRPr lang="es-ES"/>
        </a:p>
      </dgm:t>
    </dgm:pt>
    <dgm:pt modelId="{81281492-21B0-4492-8668-E72C124002C0}" type="pres">
      <dgm:prSet presAssocID="{34A2417B-16BF-44B5-A1EE-35E7C2202BB0}" presName="sibTrans" presStyleLbl="sibTrans2D1" presStyleIdx="2" presStyleCnt="4"/>
      <dgm:spPr/>
      <dgm:t>
        <a:bodyPr/>
        <a:lstStyle/>
        <a:p>
          <a:endParaRPr lang="es-ES"/>
        </a:p>
      </dgm:t>
    </dgm:pt>
    <dgm:pt modelId="{E6E39115-FD1A-4FF1-AA48-13C43D6D9558}" type="pres">
      <dgm:prSet presAssocID="{34A2417B-16BF-44B5-A1EE-35E7C2202BB0}" presName="connectorText" presStyleLbl="sibTrans2D1" presStyleIdx="2" presStyleCnt="4"/>
      <dgm:spPr/>
      <dgm:t>
        <a:bodyPr/>
        <a:lstStyle/>
        <a:p>
          <a:endParaRPr lang="es-ES"/>
        </a:p>
      </dgm:t>
    </dgm:pt>
    <dgm:pt modelId="{F4963EBA-A783-4A78-861D-486EB2933A5C}" type="pres">
      <dgm:prSet presAssocID="{29299C65-2875-41E3-B2CC-6B6FFA5A2C4A}" presName="node" presStyleLbl="node1" presStyleIdx="3" presStyleCnt="5" custLinFactNeighborY="3392">
        <dgm:presLayoutVars>
          <dgm:bulletEnabled val="1"/>
        </dgm:presLayoutVars>
      </dgm:prSet>
      <dgm:spPr/>
      <dgm:t>
        <a:bodyPr/>
        <a:lstStyle/>
        <a:p>
          <a:endParaRPr lang="es-ES"/>
        </a:p>
      </dgm:t>
    </dgm:pt>
    <dgm:pt modelId="{D3BDBE98-80EC-42B9-A9F5-5C519AA0876C}" type="pres">
      <dgm:prSet presAssocID="{FF509EA4-9C6F-4132-965C-19FDD4C876AA}" presName="sibTrans" presStyleLbl="sibTrans2D1" presStyleIdx="3" presStyleCnt="4"/>
      <dgm:spPr/>
      <dgm:t>
        <a:bodyPr/>
        <a:lstStyle/>
        <a:p>
          <a:endParaRPr lang="es-ES"/>
        </a:p>
      </dgm:t>
    </dgm:pt>
    <dgm:pt modelId="{7B845FD4-143D-4DAE-85EE-65559EA32D27}" type="pres">
      <dgm:prSet presAssocID="{FF509EA4-9C6F-4132-965C-19FDD4C876AA}" presName="connectorText" presStyleLbl="sibTrans2D1" presStyleIdx="3" presStyleCnt="4"/>
      <dgm:spPr/>
      <dgm:t>
        <a:bodyPr/>
        <a:lstStyle/>
        <a:p>
          <a:endParaRPr lang="es-ES"/>
        </a:p>
      </dgm:t>
    </dgm:pt>
    <dgm:pt modelId="{28FFAC10-CB54-47D5-AEFA-6A9E8D750D24}" type="pres">
      <dgm:prSet presAssocID="{78A58D29-B0A1-4CA9-8531-8F5814896738}" presName="node" presStyleLbl="node1" presStyleIdx="4" presStyleCnt="5">
        <dgm:presLayoutVars>
          <dgm:bulletEnabled val="1"/>
        </dgm:presLayoutVars>
      </dgm:prSet>
      <dgm:spPr/>
      <dgm:t>
        <a:bodyPr/>
        <a:lstStyle/>
        <a:p>
          <a:endParaRPr lang="es-ES"/>
        </a:p>
      </dgm:t>
    </dgm:pt>
  </dgm:ptLst>
  <dgm:cxnLst>
    <dgm:cxn modelId="{38CB32AA-059D-418E-982E-C5C2D29F24AA}" srcId="{8E3B2880-9065-4509-93A5-807D357D2BCA}" destId="{0AA748E7-AFEA-4F3D-90EB-3ADB8B61B17F}" srcOrd="2" destOrd="0" parTransId="{1C0223E0-4FA5-43E8-B30D-B99CED1EFF8E}" sibTransId="{34A2417B-16BF-44B5-A1EE-35E7C2202BB0}"/>
    <dgm:cxn modelId="{10C0E72E-14EF-4592-B190-AB4C98BDF944}" srcId="{8E3B2880-9065-4509-93A5-807D357D2BCA}" destId="{13EAAF21-74A9-4EF0-B991-A51FD943811F}" srcOrd="0" destOrd="0" parTransId="{6512E54B-5297-4FDF-86AE-142655BD9F52}" sibTransId="{7876C603-EE22-479B-8225-BDB25DAF23D6}"/>
    <dgm:cxn modelId="{D3B38CE7-2A18-47BE-8483-7ED6EB04705C}" type="presOf" srcId="{FF509EA4-9C6F-4132-965C-19FDD4C876AA}" destId="{D3BDBE98-80EC-42B9-A9F5-5C519AA0876C}" srcOrd="0" destOrd="0" presId="urn:microsoft.com/office/officeart/2005/8/layout/process1"/>
    <dgm:cxn modelId="{ACFBFE20-1162-4F26-BC1E-E5B7D3864B0F}" type="presOf" srcId="{34A2417B-16BF-44B5-A1EE-35E7C2202BB0}" destId="{E6E39115-FD1A-4FF1-AA48-13C43D6D9558}" srcOrd="1" destOrd="0" presId="urn:microsoft.com/office/officeart/2005/8/layout/process1"/>
    <dgm:cxn modelId="{A3D4ECD1-E7BC-4455-BC9D-8F25BC5CE469}" type="presOf" srcId="{78A58D29-B0A1-4CA9-8531-8F5814896738}" destId="{28FFAC10-CB54-47D5-AEFA-6A9E8D750D24}" srcOrd="0" destOrd="0" presId="urn:microsoft.com/office/officeart/2005/8/layout/process1"/>
    <dgm:cxn modelId="{88F9D2B4-416C-459A-9CD8-4A3BA81F688E}" type="presOf" srcId="{7876C603-EE22-479B-8225-BDB25DAF23D6}" destId="{CCEE4C75-7190-4FC1-B1DF-89A151806B05}" srcOrd="1" destOrd="0" presId="urn:microsoft.com/office/officeart/2005/8/layout/process1"/>
    <dgm:cxn modelId="{42C2F1F7-3B11-45DD-9037-9D490C6AE7BB}" type="presOf" srcId="{3B11020C-41D5-4781-B0C3-2F3677DF5CDD}" destId="{EF69DC59-4828-484A-B5FB-C456655FE5D4}" srcOrd="1" destOrd="0" presId="urn:microsoft.com/office/officeart/2005/8/layout/process1"/>
    <dgm:cxn modelId="{4D193BB2-F803-4A52-A4A8-46DE1F3E86E9}" type="presOf" srcId="{7876C603-EE22-479B-8225-BDB25DAF23D6}" destId="{54CC34D8-1320-43F7-8DBD-CC391693A79F}" srcOrd="0" destOrd="0" presId="urn:microsoft.com/office/officeart/2005/8/layout/process1"/>
    <dgm:cxn modelId="{D9F7EA23-C8EF-4459-A2C7-89A94CE8A4F6}" type="presOf" srcId="{29299C65-2875-41E3-B2CC-6B6FFA5A2C4A}" destId="{F4963EBA-A783-4A78-861D-486EB2933A5C}" srcOrd="0" destOrd="0" presId="urn:microsoft.com/office/officeart/2005/8/layout/process1"/>
    <dgm:cxn modelId="{41FC84E6-9C74-4C78-99E8-257EF11B4274}" type="presOf" srcId="{34A2417B-16BF-44B5-A1EE-35E7C2202BB0}" destId="{81281492-21B0-4492-8668-E72C124002C0}" srcOrd="0" destOrd="0" presId="urn:microsoft.com/office/officeart/2005/8/layout/process1"/>
    <dgm:cxn modelId="{61874663-EEFF-4D52-93E1-1D9AD36497C5}" type="presOf" srcId="{3B11020C-41D5-4781-B0C3-2F3677DF5CDD}" destId="{1B6F67C1-4FEC-42EF-AA6B-D37735F3DCB2}" srcOrd="0" destOrd="0" presId="urn:microsoft.com/office/officeart/2005/8/layout/process1"/>
    <dgm:cxn modelId="{E6E867C4-230D-46E2-B9A3-C3B96700CE15}" type="presOf" srcId="{0AA748E7-AFEA-4F3D-90EB-3ADB8B61B17F}" destId="{8004E72B-757C-46FE-AE8B-5D085DE4DBC5}" srcOrd="0" destOrd="0" presId="urn:microsoft.com/office/officeart/2005/8/layout/process1"/>
    <dgm:cxn modelId="{62C0A923-8A68-4321-B1DA-253413AB4084}" srcId="{8E3B2880-9065-4509-93A5-807D357D2BCA}" destId="{78A58D29-B0A1-4CA9-8531-8F5814896738}" srcOrd="4" destOrd="0" parTransId="{258B10A3-267F-487B-929F-D57D86163FB6}" sibTransId="{097D477F-F89C-4E0C-96DD-9A9740D2F6D5}"/>
    <dgm:cxn modelId="{3FD8A808-70D3-4150-B39D-9994D254B35A}" type="presOf" srcId="{8E3B2880-9065-4509-93A5-807D357D2BCA}" destId="{C3D631A9-AE87-4D34-9433-5A8794658D10}" srcOrd="0" destOrd="0" presId="urn:microsoft.com/office/officeart/2005/8/layout/process1"/>
    <dgm:cxn modelId="{2CB09ED5-39E8-4425-B991-B7231E582A9F}" type="presOf" srcId="{5FB07526-B120-4AD0-B1D7-004A22232098}" destId="{98DC3B19-8358-4823-85C4-C729A2580710}" srcOrd="0" destOrd="0" presId="urn:microsoft.com/office/officeart/2005/8/layout/process1"/>
    <dgm:cxn modelId="{4025227D-F42B-48C1-9C98-8BC2686B5DF7}" type="presOf" srcId="{FF509EA4-9C6F-4132-965C-19FDD4C876AA}" destId="{7B845FD4-143D-4DAE-85EE-65559EA32D27}" srcOrd="1" destOrd="0" presId="urn:microsoft.com/office/officeart/2005/8/layout/process1"/>
    <dgm:cxn modelId="{59AC2406-5FB5-4454-AEE6-2E60E1C1E8A4}" type="presOf" srcId="{13EAAF21-74A9-4EF0-B991-A51FD943811F}" destId="{1E85D5E8-6534-432C-B2A2-127886E7BB9B}" srcOrd="0" destOrd="0" presId="urn:microsoft.com/office/officeart/2005/8/layout/process1"/>
    <dgm:cxn modelId="{AB7054E1-9722-40E8-819D-831D5FA589D9}" srcId="{8E3B2880-9065-4509-93A5-807D357D2BCA}" destId="{5FB07526-B120-4AD0-B1D7-004A22232098}" srcOrd="1" destOrd="0" parTransId="{8F8485F8-C730-4092-B81F-85F99AB3120E}" sibTransId="{3B11020C-41D5-4781-B0C3-2F3677DF5CDD}"/>
    <dgm:cxn modelId="{0AAFD799-D2AE-4FFA-8B48-E3532017185D}" srcId="{8E3B2880-9065-4509-93A5-807D357D2BCA}" destId="{29299C65-2875-41E3-B2CC-6B6FFA5A2C4A}" srcOrd="3" destOrd="0" parTransId="{C0ADB4A6-E00C-4E97-8564-05180B4BE206}" sibTransId="{FF509EA4-9C6F-4132-965C-19FDD4C876AA}"/>
    <dgm:cxn modelId="{5CD60BB3-23DA-47CB-B452-AB4CF254839F}" type="presParOf" srcId="{C3D631A9-AE87-4D34-9433-5A8794658D10}" destId="{1E85D5E8-6534-432C-B2A2-127886E7BB9B}" srcOrd="0" destOrd="0" presId="urn:microsoft.com/office/officeart/2005/8/layout/process1"/>
    <dgm:cxn modelId="{76C5F92A-4B7E-413E-A7E9-0345C9D911D4}" type="presParOf" srcId="{C3D631A9-AE87-4D34-9433-5A8794658D10}" destId="{54CC34D8-1320-43F7-8DBD-CC391693A79F}" srcOrd="1" destOrd="0" presId="urn:microsoft.com/office/officeart/2005/8/layout/process1"/>
    <dgm:cxn modelId="{BEED2478-6666-4A3B-98C5-FCB432D810B7}" type="presParOf" srcId="{54CC34D8-1320-43F7-8DBD-CC391693A79F}" destId="{CCEE4C75-7190-4FC1-B1DF-89A151806B05}" srcOrd="0" destOrd="0" presId="urn:microsoft.com/office/officeart/2005/8/layout/process1"/>
    <dgm:cxn modelId="{1108CFD1-08B3-4DBF-86A0-D26EEAB30C87}" type="presParOf" srcId="{C3D631A9-AE87-4D34-9433-5A8794658D10}" destId="{98DC3B19-8358-4823-85C4-C729A2580710}" srcOrd="2" destOrd="0" presId="urn:microsoft.com/office/officeart/2005/8/layout/process1"/>
    <dgm:cxn modelId="{4C3AE22F-C5B7-440D-A67B-C5101C4C88AA}" type="presParOf" srcId="{C3D631A9-AE87-4D34-9433-5A8794658D10}" destId="{1B6F67C1-4FEC-42EF-AA6B-D37735F3DCB2}" srcOrd="3" destOrd="0" presId="urn:microsoft.com/office/officeart/2005/8/layout/process1"/>
    <dgm:cxn modelId="{441A0C00-F2DC-4116-808E-275B095F983A}" type="presParOf" srcId="{1B6F67C1-4FEC-42EF-AA6B-D37735F3DCB2}" destId="{EF69DC59-4828-484A-B5FB-C456655FE5D4}" srcOrd="0" destOrd="0" presId="urn:microsoft.com/office/officeart/2005/8/layout/process1"/>
    <dgm:cxn modelId="{34FC6140-77FD-43E5-A31A-565DA63E91F3}" type="presParOf" srcId="{C3D631A9-AE87-4D34-9433-5A8794658D10}" destId="{8004E72B-757C-46FE-AE8B-5D085DE4DBC5}" srcOrd="4" destOrd="0" presId="urn:microsoft.com/office/officeart/2005/8/layout/process1"/>
    <dgm:cxn modelId="{B0759824-79DA-49E8-B6A2-8DEE10683231}" type="presParOf" srcId="{C3D631A9-AE87-4D34-9433-5A8794658D10}" destId="{81281492-21B0-4492-8668-E72C124002C0}" srcOrd="5" destOrd="0" presId="urn:microsoft.com/office/officeart/2005/8/layout/process1"/>
    <dgm:cxn modelId="{E8E8D04A-5B70-41F1-8819-37FF2C9F25B6}" type="presParOf" srcId="{81281492-21B0-4492-8668-E72C124002C0}" destId="{E6E39115-FD1A-4FF1-AA48-13C43D6D9558}" srcOrd="0" destOrd="0" presId="urn:microsoft.com/office/officeart/2005/8/layout/process1"/>
    <dgm:cxn modelId="{33C5A669-8DED-48C3-9BDB-E320297EA905}" type="presParOf" srcId="{C3D631A9-AE87-4D34-9433-5A8794658D10}" destId="{F4963EBA-A783-4A78-861D-486EB2933A5C}" srcOrd="6" destOrd="0" presId="urn:microsoft.com/office/officeart/2005/8/layout/process1"/>
    <dgm:cxn modelId="{567AD989-CE71-41D0-A723-A29A7E9D6733}" type="presParOf" srcId="{C3D631A9-AE87-4D34-9433-5A8794658D10}" destId="{D3BDBE98-80EC-42B9-A9F5-5C519AA0876C}" srcOrd="7" destOrd="0" presId="urn:microsoft.com/office/officeart/2005/8/layout/process1"/>
    <dgm:cxn modelId="{AAE949EE-B8CE-47F1-8944-2A564589FA47}" type="presParOf" srcId="{D3BDBE98-80EC-42B9-A9F5-5C519AA0876C}" destId="{7B845FD4-143D-4DAE-85EE-65559EA32D27}" srcOrd="0" destOrd="0" presId="urn:microsoft.com/office/officeart/2005/8/layout/process1"/>
    <dgm:cxn modelId="{D6B71FB7-9E51-46D4-87B0-D079F0C2409A}" type="presParOf" srcId="{C3D631A9-AE87-4D34-9433-5A8794658D10}" destId="{28FFAC10-CB54-47D5-AEFA-6A9E8D750D24}" srcOrd="8"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85D5E8-6534-432C-B2A2-127886E7BB9B}">
      <dsp:nvSpPr>
        <dsp:cNvPr id="0" name=""/>
        <dsp:cNvSpPr/>
      </dsp:nvSpPr>
      <dsp:spPr>
        <a:xfrm>
          <a:off x="10175" y="0"/>
          <a:ext cx="2106240" cy="626933"/>
        </a:xfrm>
        <a:prstGeom prst="roundRect">
          <a:avLst>
            <a:gd name="adj" fmla="val 10000"/>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s-ES" sz="3600" b="1" kern="1200" dirty="0" smtClean="0">
              <a:solidFill>
                <a:schemeClr val="tx2"/>
              </a:solidFill>
            </a:rPr>
            <a:t>ENS</a:t>
          </a:r>
          <a:endParaRPr lang="es-ES" sz="3600" b="1" kern="1200" dirty="0">
            <a:solidFill>
              <a:schemeClr val="tx2"/>
            </a:solidFill>
          </a:endParaRPr>
        </a:p>
      </dsp:txBody>
      <dsp:txXfrm>
        <a:off x="28537" y="18362"/>
        <a:ext cx="2069516" cy="590209"/>
      </dsp:txXfrm>
    </dsp:sp>
    <dsp:sp modelId="{54CC34D8-1320-43F7-8DBD-CC391693A79F}">
      <dsp:nvSpPr>
        <dsp:cNvPr id="0" name=""/>
        <dsp:cNvSpPr/>
      </dsp:nvSpPr>
      <dsp:spPr>
        <a:xfrm>
          <a:off x="2327039" y="52292"/>
          <a:ext cx="446522" cy="522347"/>
        </a:xfrm>
        <a:prstGeom prst="rightArrow">
          <a:avLst>
            <a:gd name="adj1" fmla="val 60000"/>
            <a:gd name="adj2" fmla="val 50000"/>
          </a:avLst>
        </a:prstGeom>
        <a:solidFill>
          <a:schemeClr val="accent2">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s-ES" sz="1300" kern="1200">
            <a:solidFill>
              <a:schemeClr val="tx2"/>
            </a:solidFill>
          </a:endParaRPr>
        </a:p>
      </dsp:txBody>
      <dsp:txXfrm>
        <a:off x="2327039" y="156761"/>
        <a:ext cx="312565" cy="313409"/>
      </dsp:txXfrm>
    </dsp:sp>
    <dsp:sp modelId="{98DC3B19-8358-4823-85C4-C729A2580710}">
      <dsp:nvSpPr>
        <dsp:cNvPr id="0" name=""/>
        <dsp:cNvSpPr/>
      </dsp:nvSpPr>
      <dsp:spPr>
        <a:xfrm>
          <a:off x="2958911" y="0"/>
          <a:ext cx="2106240" cy="626933"/>
        </a:xfrm>
        <a:prstGeom prst="roundRect">
          <a:avLst>
            <a:gd name="adj" fmla="val 10000"/>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s-ES" sz="3600" b="1" kern="1200" dirty="0" smtClean="0">
              <a:solidFill>
                <a:schemeClr val="tx2"/>
              </a:solidFill>
            </a:rPr>
            <a:t>G4</a:t>
          </a:r>
          <a:endParaRPr lang="es-ES" sz="3600" b="1" kern="1200" dirty="0">
            <a:solidFill>
              <a:schemeClr val="tx2"/>
            </a:solidFill>
          </a:endParaRPr>
        </a:p>
      </dsp:txBody>
      <dsp:txXfrm>
        <a:off x="2977273" y="18362"/>
        <a:ext cx="2069516" cy="590209"/>
      </dsp:txXfrm>
    </dsp:sp>
    <dsp:sp modelId="{1B6F67C1-4FEC-42EF-AA6B-D37735F3DCB2}">
      <dsp:nvSpPr>
        <dsp:cNvPr id="0" name=""/>
        <dsp:cNvSpPr/>
      </dsp:nvSpPr>
      <dsp:spPr>
        <a:xfrm>
          <a:off x="5275775" y="52292"/>
          <a:ext cx="446522" cy="522347"/>
        </a:xfrm>
        <a:prstGeom prst="rightArrow">
          <a:avLst>
            <a:gd name="adj1" fmla="val 60000"/>
            <a:gd name="adj2" fmla="val 50000"/>
          </a:avLst>
        </a:prstGeom>
        <a:solidFill>
          <a:schemeClr val="accent3">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s-ES" sz="1300" kern="1200">
            <a:solidFill>
              <a:schemeClr val="tx2"/>
            </a:solidFill>
          </a:endParaRPr>
        </a:p>
      </dsp:txBody>
      <dsp:txXfrm>
        <a:off x="5275775" y="156761"/>
        <a:ext cx="312565" cy="313409"/>
      </dsp:txXfrm>
    </dsp:sp>
    <dsp:sp modelId="{8004E72B-757C-46FE-AE8B-5D085DE4DBC5}">
      <dsp:nvSpPr>
        <dsp:cNvPr id="0" name=""/>
        <dsp:cNvSpPr/>
      </dsp:nvSpPr>
      <dsp:spPr>
        <a:xfrm>
          <a:off x="5907648" y="0"/>
          <a:ext cx="2106240" cy="626933"/>
        </a:xfrm>
        <a:prstGeom prst="roundRect">
          <a:avLst>
            <a:gd name="adj" fmla="val 10000"/>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s-ES" sz="3600" b="1" kern="1200" dirty="0" smtClean="0">
              <a:solidFill>
                <a:schemeClr val="tx2"/>
              </a:solidFill>
            </a:rPr>
            <a:t>G3</a:t>
          </a:r>
          <a:endParaRPr lang="es-ES" sz="3600" b="1" kern="1200" dirty="0">
            <a:solidFill>
              <a:schemeClr val="tx2"/>
            </a:solidFill>
          </a:endParaRPr>
        </a:p>
      </dsp:txBody>
      <dsp:txXfrm>
        <a:off x="5926010" y="18362"/>
        <a:ext cx="2069516" cy="590209"/>
      </dsp:txXfrm>
    </dsp:sp>
    <dsp:sp modelId="{81281492-21B0-4492-8668-E72C124002C0}">
      <dsp:nvSpPr>
        <dsp:cNvPr id="0" name=""/>
        <dsp:cNvSpPr/>
      </dsp:nvSpPr>
      <dsp:spPr>
        <a:xfrm>
          <a:off x="8224512" y="52292"/>
          <a:ext cx="446522" cy="522347"/>
        </a:xfrm>
        <a:prstGeom prst="rightArrow">
          <a:avLst>
            <a:gd name="adj1" fmla="val 60000"/>
            <a:gd name="adj2" fmla="val 50000"/>
          </a:avLst>
        </a:prstGeom>
        <a:solidFill>
          <a:schemeClr val="accent4">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s-ES" sz="1300" kern="1200">
            <a:solidFill>
              <a:schemeClr val="tx2"/>
            </a:solidFill>
          </a:endParaRPr>
        </a:p>
      </dsp:txBody>
      <dsp:txXfrm>
        <a:off x="8224512" y="156761"/>
        <a:ext cx="312565" cy="313409"/>
      </dsp:txXfrm>
    </dsp:sp>
    <dsp:sp modelId="{F4963EBA-A783-4A78-861D-486EB2933A5C}">
      <dsp:nvSpPr>
        <dsp:cNvPr id="0" name=""/>
        <dsp:cNvSpPr/>
      </dsp:nvSpPr>
      <dsp:spPr>
        <a:xfrm>
          <a:off x="8856384" y="0"/>
          <a:ext cx="2106240" cy="626933"/>
        </a:xfrm>
        <a:prstGeom prst="roundRect">
          <a:avLst>
            <a:gd name="adj" fmla="val 10000"/>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b="1" kern="1200" dirty="0" smtClean="0">
              <a:solidFill>
                <a:schemeClr val="tx2"/>
              </a:solidFill>
            </a:rPr>
            <a:t>DECLARACION EN ADUANA</a:t>
          </a:r>
          <a:endParaRPr lang="es-ES" sz="1600" b="1" kern="1200" dirty="0">
            <a:solidFill>
              <a:schemeClr val="tx2"/>
            </a:solidFill>
          </a:endParaRPr>
        </a:p>
      </dsp:txBody>
      <dsp:txXfrm>
        <a:off x="8874746" y="18362"/>
        <a:ext cx="2069516" cy="5902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85D5E8-6534-432C-B2A2-127886E7BB9B}">
      <dsp:nvSpPr>
        <dsp:cNvPr id="0" name=""/>
        <dsp:cNvSpPr/>
      </dsp:nvSpPr>
      <dsp:spPr>
        <a:xfrm>
          <a:off x="10710" y="0"/>
          <a:ext cx="1659299" cy="703658"/>
        </a:xfrm>
        <a:prstGeom prst="roundRect">
          <a:avLst>
            <a:gd name="adj" fmla="val 10000"/>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s-ES" sz="3600" b="1" kern="1200" dirty="0" smtClean="0">
              <a:solidFill>
                <a:schemeClr val="tx2"/>
              </a:solidFill>
            </a:rPr>
            <a:t>ENS</a:t>
          </a:r>
          <a:endParaRPr lang="es-ES" sz="3600" b="1" kern="1200" dirty="0">
            <a:solidFill>
              <a:schemeClr val="tx2"/>
            </a:solidFill>
          </a:endParaRPr>
        </a:p>
      </dsp:txBody>
      <dsp:txXfrm>
        <a:off x="31319" y="20609"/>
        <a:ext cx="1618081" cy="662440"/>
      </dsp:txXfrm>
    </dsp:sp>
    <dsp:sp modelId="{54CC34D8-1320-43F7-8DBD-CC391693A79F}">
      <dsp:nvSpPr>
        <dsp:cNvPr id="0" name=""/>
        <dsp:cNvSpPr/>
      </dsp:nvSpPr>
      <dsp:spPr>
        <a:xfrm>
          <a:off x="1835940" y="146076"/>
          <a:ext cx="351771" cy="411506"/>
        </a:xfrm>
        <a:prstGeom prst="rightArrow">
          <a:avLst>
            <a:gd name="adj1" fmla="val 60000"/>
            <a:gd name="adj2" fmla="val 50000"/>
          </a:avLst>
        </a:prstGeom>
        <a:solidFill>
          <a:schemeClr val="accent2">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solidFill>
              <a:schemeClr val="tx2"/>
            </a:solidFill>
          </a:endParaRPr>
        </a:p>
      </dsp:txBody>
      <dsp:txXfrm>
        <a:off x="1835940" y="228377"/>
        <a:ext cx="246240" cy="246904"/>
      </dsp:txXfrm>
    </dsp:sp>
    <dsp:sp modelId="{98DC3B19-8358-4823-85C4-C729A2580710}">
      <dsp:nvSpPr>
        <dsp:cNvPr id="0" name=""/>
        <dsp:cNvSpPr/>
      </dsp:nvSpPr>
      <dsp:spPr>
        <a:xfrm>
          <a:off x="2333730" y="0"/>
          <a:ext cx="1659299" cy="703658"/>
        </a:xfrm>
        <a:prstGeom prst="roundRect">
          <a:avLst>
            <a:gd name="adj" fmla="val 10000"/>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s-ES" sz="3600" b="1" kern="1200" dirty="0" smtClean="0">
              <a:solidFill>
                <a:schemeClr val="tx2"/>
              </a:solidFill>
            </a:rPr>
            <a:t>G4</a:t>
          </a:r>
          <a:endParaRPr lang="es-ES" sz="3600" b="1" kern="1200" dirty="0">
            <a:solidFill>
              <a:schemeClr val="tx2"/>
            </a:solidFill>
          </a:endParaRPr>
        </a:p>
      </dsp:txBody>
      <dsp:txXfrm>
        <a:off x="2354339" y="20609"/>
        <a:ext cx="1618081" cy="662440"/>
      </dsp:txXfrm>
    </dsp:sp>
    <dsp:sp modelId="{1B6F67C1-4FEC-42EF-AA6B-D37735F3DCB2}">
      <dsp:nvSpPr>
        <dsp:cNvPr id="0" name=""/>
        <dsp:cNvSpPr/>
      </dsp:nvSpPr>
      <dsp:spPr>
        <a:xfrm>
          <a:off x="4158960" y="146076"/>
          <a:ext cx="351771" cy="411506"/>
        </a:xfrm>
        <a:prstGeom prst="rightArrow">
          <a:avLst>
            <a:gd name="adj1" fmla="val 60000"/>
            <a:gd name="adj2" fmla="val 50000"/>
          </a:avLst>
        </a:prstGeom>
        <a:solidFill>
          <a:schemeClr val="accent3">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solidFill>
              <a:schemeClr val="tx2"/>
            </a:solidFill>
          </a:endParaRPr>
        </a:p>
      </dsp:txBody>
      <dsp:txXfrm>
        <a:off x="4158960" y="228377"/>
        <a:ext cx="246240" cy="246904"/>
      </dsp:txXfrm>
    </dsp:sp>
    <dsp:sp modelId="{8004E72B-757C-46FE-AE8B-5D085DE4DBC5}">
      <dsp:nvSpPr>
        <dsp:cNvPr id="0" name=""/>
        <dsp:cNvSpPr/>
      </dsp:nvSpPr>
      <dsp:spPr>
        <a:xfrm>
          <a:off x="4656750" y="0"/>
          <a:ext cx="1659299" cy="703658"/>
        </a:xfrm>
        <a:prstGeom prst="roundRect">
          <a:avLst>
            <a:gd name="adj" fmla="val 10000"/>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s-ES" sz="3200" b="1" kern="1200" dirty="0" err="1" smtClean="0">
              <a:solidFill>
                <a:schemeClr val="tx2"/>
              </a:solidFill>
            </a:rPr>
            <a:t>Predua</a:t>
          </a:r>
          <a:endParaRPr lang="es-ES" sz="3200" b="1" kern="1200" dirty="0">
            <a:solidFill>
              <a:schemeClr val="tx2"/>
            </a:solidFill>
          </a:endParaRPr>
        </a:p>
      </dsp:txBody>
      <dsp:txXfrm>
        <a:off x="4677359" y="20609"/>
        <a:ext cx="1618081" cy="662440"/>
      </dsp:txXfrm>
    </dsp:sp>
    <dsp:sp modelId="{81281492-21B0-4492-8668-E72C124002C0}">
      <dsp:nvSpPr>
        <dsp:cNvPr id="0" name=""/>
        <dsp:cNvSpPr/>
      </dsp:nvSpPr>
      <dsp:spPr>
        <a:xfrm>
          <a:off x="6481979" y="146076"/>
          <a:ext cx="351771" cy="411506"/>
        </a:xfrm>
        <a:prstGeom prst="righ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solidFill>
              <a:schemeClr val="tx2"/>
            </a:solidFill>
          </a:endParaRPr>
        </a:p>
      </dsp:txBody>
      <dsp:txXfrm>
        <a:off x="6481979" y="228377"/>
        <a:ext cx="246240" cy="246904"/>
      </dsp:txXfrm>
    </dsp:sp>
    <dsp:sp modelId="{F4963EBA-A783-4A78-861D-486EB2933A5C}">
      <dsp:nvSpPr>
        <dsp:cNvPr id="0" name=""/>
        <dsp:cNvSpPr/>
      </dsp:nvSpPr>
      <dsp:spPr>
        <a:xfrm>
          <a:off x="6979769" y="0"/>
          <a:ext cx="1659299" cy="703658"/>
        </a:xfrm>
        <a:prstGeom prst="roundRect">
          <a:avLst>
            <a:gd name="adj" fmla="val 10000"/>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s-ES" sz="3600" b="1" kern="1200" dirty="0" smtClean="0">
              <a:solidFill>
                <a:schemeClr val="tx2"/>
              </a:solidFill>
            </a:rPr>
            <a:t>G3</a:t>
          </a:r>
          <a:endParaRPr lang="es-ES" sz="3600" b="1" kern="1200" dirty="0">
            <a:solidFill>
              <a:schemeClr val="tx2"/>
            </a:solidFill>
          </a:endParaRPr>
        </a:p>
      </dsp:txBody>
      <dsp:txXfrm>
        <a:off x="7000378" y="20609"/>
        <a:ext cx="1618081" cy="662440"/>
      </dsp:txXfrm>
    </dsp:sp>
    <dsp:sp modelId="{D3BDBE98-80EC-42B9-A9F5-5C519AA0876C}">
      <dsp:nvSpPr>
        <dsp:cNvPr id="0" name=""/>
        <dsp:cNvSpPr/>
      </dsp:nvSpPr>
      <dsp:spPr>
        <a:xfrm>
          <a:off x="8804999" y="146076"/>
          <a:ext cx="351771" cy="411506"/>
        </a:xfrm>
        <a:prstGeom prst="rightArrow">
          <a:avLst>
            <a:gd name="adj1" fmla="val 60000"/>
            <a:gd name="adj2" fmla="val 50000"/>
          </a:avLst>
        </a:prstGeom>
        <a:solidFill>
          <a:schemeClr val="accent4">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solidFill>
              <a:schemeClr val="tx2"/>
            </a:solidFill>
          </a:endParaRPr>
        </a:p>
      </dsp:txBody>
      <dsp:txXfrm>
        <a:off x="8804999" y="228377"/>
        <a:ext cx="246240" cy="246904"/>
      </dsp:txXfrm>
    </dsp:sp>
    <dsp:sp modelId="{28FFAC10-CB54-47D5-AEFA-6A9E8D750D24}">
      <dsp:nvSpPr>
        <dsp:cNvPr id="0" name=""/>
        <dsp:cNvSpPr/>
      </dsp:nvSpPr>
      <dsp:spPr>
        <a:xfrm>
          <a:off x="9302789" y="0"/>
          <a:ext cx="1659299" cy="703658"/>
        </a:xfrm>
        <a:prstGeom prst="roundRect">
          <a:avLst>
            <a:gd name="adj" fmla="val 10000"/>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b="1" kern="1200" dirty="0" smtClean="0">
              <a:solidFill>
                <a:schemeClr val="tx2"/>
              </a:solidFill>
            </a:rPr>
            <a:t>Activación del </a:t>
          </a:r>
          <a:r>
            <a:rPr lang="es-ES" sz="1800" b="1" kern="1200" dirty="0" err="1" smtClean="0">
              <a:solidFill>
                <a:schemeClr val="tx2"/>
              </a:solidFill>
            </a:rPr>
            <a:t>predua</a:t>
          </a:r>
          <a:endParaRPr lang="es-ES" sz="1800" b="1" kern="1200" dirty="0">
            <a:solidFill>
              <a:schemeClr val="tx2"/>
            </a:solidFill>
          </a:endParaRPr>
        </a:p>
      </dsp:txBody>
      <dsp:txXfrm>
        <a:off x="9323398" y="20609"/>
        <a:ext cx="1618081" cy="6624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85D5E8-6534-432C-B2A2-127886E7BB9B}">
      <dsp:nvSpPr>
        <dsp:cNvPr id="0" name=""/>
        <dsp:cNvSpPr/>
      </dsp:nvSpPr>
      <dsp:spPr>
        <a:xfrm>
          <a:off x="10710" y="0"/>
          <a:ext cx="1659299" cy="714375"/>
        </a:xfrm>
        <a:prstGeom prst="roundRect">
          <a:avLst>
            <a:gd name="adj" fmla="val 10000"/>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s-ES" sz="3600" b="1" kern="1200" dirty="0" smtClean="0">
              <a:solidFill>
                <a:schemeClr val="tx2"/>
              </a:solidFill>
            </a:rPr>
            <a:t>ENS</a:t>
          </a:r>
          <a:endParaRPr lang="es-ES" sz="3600" b="1" kern="1200" dirty="0">
            <a:solidFill>
              <a:schemeClr val="tx2"/>
            </a:solidFill>
          </a:endParaRPr>
        </a:p>
      </dsp:txBody>
      <dsp:txXfrm>
        <a:off x="31633" y="20923"/>
        <a:ext cx="1617453" cy="672529"/>
      </dsp:txXfrm>
    </dsp:sp>
    <dsp:sp modelId="{54CC34D8-1320-43F7-8DBD-CC391693A79F}">
      <dsp:nvSpPr>
        <dsp:cNvPr id="0" name=""/>
        <dsp:cNvSpPr/>
      </dsp:nvSpPr>
      <dsp:spPr>
        <a:xfrm>
          <a:off x="1834154" y="151434"/>
          <a:ext cx="347986" cy="411506"/>
        </a:xfrm>
        <a:prstGeom prst="rightArrow">
          <a:avLst>
            <a:gd name="adj1" fmla="val 60000"/>
            <a:gd name="adj2" fmla="val 50000"/>
          </a:avLst>
        </a:prstGeom>
        <a:solidFill>
          <a:schemeClr val="accent2">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solidFill>
              <a:schemeClr val="tx2"/>
            </a:solidFill>
          </a:endParaRPr>
        </a:p>
      </dsp:txBody>
      <dsp:txXfrm>
        <a:off x="1834154" y="233735"/>
        <a:ext cx="243590" cy="246904"/>
      </dsp:txXfrm>
    </dsp:sp>
    <dsp:sp modelId="{98DC3B19-8358-4823-85C4-C729A2580710}">
      <dsp:nvSpPr>
        <dsp:cNvPr id="0" name=""/>
        <dsp:cNvSpPr/>
      </dsp:nvSpPr>
      <dsp:spPr>
        <a:xfrm>
          <a:off x="2326588" y="0"/>
          <a:ext cx="1659299" cy="714375"/>
        </a:xfrm>
        <a:prstGeom prst="roundRect">
          <a:avLst>
            <a:gd name="adj" fmla="val 10000"/>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s-ES" sz="3200" b="1" kern="1200" dirty="0" err="1" smtClean="0">
              <a:solidFill>
                <a:schemeClr val="tx2"/>
              </a:solidFill>
            </a:rPr>
            <a:t>Predua</a:t>
          </a:r>
          <a:endParaRPr lang="es-ES" sz="3200" b="1" kern="1200" dirty="0">
            <a:solidFill>
              <a:schemeClr val="tx2"/>
            </a:solidFill>
          </a:endParaRPr>
        </a:p>
      </dsp:txBody>
      <dsp:txXfrm>
        <a:off x="2347511" y="20923"/>
        <a:ext cx="1617453" cy="672529"/>
      </dsp:txXfrm>
    </dsp:sp>
    <dsp:sp modelId="{1B6F67C1-4FEC-42EF-AA6B-D37735F3DCB2}">
      <dsp:nvSpPr>
        <dsp:cNvPr id="0" name=""/>
        <dsp:cNvSpPr/>
      </dsp:nvSpPr>
      <dsp:spPr>
        <a:xfrm>
          <a:off x="4153603" y="151434"/>
          <a:ext cx="355556" cy="411506"/>
        </a:xfrm>
        <a:prstGeom prst="righ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solidFill>
              <a:schemeClr val="tx2"/>
            </a:solidFill>
          </a:endParaRPr>
        </a:p>
      </dsp:txBody>
      <dsp:txXfrm>
        <a:off x="4153603" y="233735"/>
        <a:ext cx="248889" cy="246904"/>
      </dsp:txXfrm>
    </dsp:sp>
    <dsp:sp modelId="{8004E72B-757C-46FE-AE8B-5D085DE4DBC5}">
      <dsp:nvSpPr>
        <dsp:cNvPr id="0" name=""/>
        <dsp:cNvSpPr/>
      </dsp:nvSpPr>
      <dsp:spPr>
        <a:xfrm>
          <a:off x="4656750" y="0"/>
          <a:ext cx="1659299" cy="714375"/>
        </a:xfrm>
        <a:prstGeom prst="roundRect">
          <a:avLst>
            <a:gd name="adj" fmla="val 10000"/>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s-ES" sz="3600" b="1" kern="1200" dirty="0" smtClean="0">
              <a:solidFill>
                <a:schemeClr val="tx2"/>
              </a:solidFill>
            </a:rPr>
            <a:t>G4</a:t>
          </a:r>
          <a:endParaRPr lang="es-ES" sz="3600" b="1" kern="1200" dirty="0">
            <a:solidFill>
              <a:schemeClr val="tx2"/>
            </a:solidFill>
          </a:endParaRPr>
        </a:p>
      </dsp:txBody>
      <dsp:txXfrm>
        <a:off x="4677673" y="20923"/>
        <a:ext cx="1617453" cy="672529"/>
      </dsp:txXfrm>
    </dsp:sp>
    <dsp:sp modelId="{81281492-21B0-4492-8668-E72C124002C0}">
      <dsp:nvSpPr>
        <dsp:cNvPr id="0" name=""/>
        <dsp:cNvSpPr/>
      </dsp:nvSpPr>
      <dsp:spPr>
        <a:xfrm>
          <a:off x="6481979" y="151434"/>
          <a:ext cx="351771" cy="411506"/>
        </a:xfrm>
        <a:prstGeom prst="rightArrow">
          <a:avLst>
            <a:gd name="adj1" fmla="val 60000"/>
            <a:gd name="adj2" fmla="val 50000"/>
          </a:avLst>
        </a:prstGeom>
        <a:solidFill>
          <a:schemeClr val="accent3">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solidFill>
              <a:schemeClr val="tx2"/>
            </a:solidFill>
          </a:endParaRPr>
        </a:p>
      </dsp:txBody>
      <dsp:txXfrm>
        <a:off x="6481979" y="233735"/>
        <a:ext cx="246240" cy="246904"/>
      </dsp:txXfrm>
    </dsp:sp>
    <dsp:sp modelId="{F4963EBA-A783-4A78-861D-486EB2933A5C}">
      <dsp:nvSpPr>
        <dsp:cNvPr id="0" name=""/>
        <dsp:cNvSpPr/>
      </dsp:nvSpPr>
      <dsp:spPr>
        <a:xfrm>
          <a:off x="6979769" y="0"/>
          <a:ext cx="1659299" cy="714375"/>
        </a:xfrm>
        <a:prstGeom prst="roundRect">
          <a:avLst>
            <a:gd name="adj" fmla="val 10000"/>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s-ES" sz="3600" b="1" kern="1200" dirty="0" smtClean="0">
              <a:solidFill>
                <a:schemeClr val="tx2"/>
              </a:solidFill>
            </a:rPr>
            <a:t>G3</a:t>
          </a:r>
          <a:endParaRPr lang="es-ES" sz="3600" b="1" kern="1200" dirty="0">
            <a:solidFill>
              <a:schemeClr val="tx2"/>
            </a:solidFill>
          </a:endParaRPr>
        </a:p>
      </dsp:txBody>
      <dsp:txXfrm>
        <a:off x="7000692" y="20923"/>
        <a:ext cx="1617453" cy="672529"/>
      </dsp:txXfrm>
    </dsp:sp>
    <dsp:sp modelId="{D3BDBE98-80EC-42B9-A9F5-5C519AA0876C}">
      <dsp:nvSpPr>
        <dsp:cNvPr id="0" name=""/>
        <dsp:cNvSpPr/>
      </dsp:nvSpPr>
      <dsp:spPr>
        <a:xfrm>
          <a:off x="8804999" y="151434"/>
          <a:ext cx="351771" cy="411506"/>
        </a:xfrm>
        <a:prstGeom prst="rightArrow">
          <a:avLst>
            <a:gd name="adj1" fmla="val 60000"/>
            <a:gd name="adj2" fmla="val 50000"/>
          </a:avLst>
        </a:prstGeom>
        <a:solidFill>
          <a:schemeClr val="accent4">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solidFill>
              <a:schemeClr val="tx2"/>
            </a:solidFill>
          </a:endParaRPr>
        </a:p>
      </dsp:txBody>
      <dsp:txXfrm>
        <a:off x="8804999" y="233735"/>
        <a:ext cx="246240" cy="246904"/>
      </dsp:txXfrm>
    </dsp:sp>
    <dsp:sp modelId="{28FFAC10-CB54-47D5-AEFA-6A9E8D750D24}">
      <dsp:nvSpPr>
        <dsp:cNvPr id="0" name=""/>
        <dsp:cNvSpPr/>
      </dsp:nvSpPr>
      <dsp:spPr>
        <a:xfrm>
          <a:off x="9302789" y="0"/>
          <a:ext cx="1659299" cy="714375"/>
        </a:xfrm>
        <a:prstGeom prst="roundRect">
          <a:avLst>
            <a:gd name="adj" fmla="val 10000"/>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b="1" kern="1200" dirty="0" smtClean="0">
              <a:solidFill>
                <a:schemeClr val="tx2"/>
              </a:solidFill>
            </a:rPr>
            <a:t>Activación del </a:t>
          </a:r>
          <a:r>
            <a:rPr lang="es-ES" sz="1800" b="1" kern="1200" dirty="0" err="1" smtClean="0">
              <a:solidFill>
                <a:schemeClr val="tx2"/>
              </a:solidFill>
            </a:rPr>
            <a:t>predua</a:t>
          </a:r>
          <a:endParaRPr lang="es-ES" sz="1800" b="1" kern="1200" dirty="0">
            <a:solidFill>
              <a:schemeClr val="tx2"/>
            </a:solidFill>
          </a:endParaRPr>
        </a:p>
      </dsp:txBody>
      <dsp:txXfrm>
        <a:off x="9323712" y="20923"/>
        <a:ext cx="1617453" cy="67252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CA964B-0CF0-4638-A4B7-BE1193245F1D}" type="datetimeFigureOut">
              <a:rPr lang="es-ES" smtClean="0"/>
              <a:t>12/11/2025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6F6F78-2734-4057-A2E8-8A23A93BE4D8}" type="slidenum">
              <a:rPr lang="es-ES" smtClean="0"/>
              <a:t>‹Nº›</a:t>
            </a:fld>
            <a:endParaRPr lang="es-ES"/>
          </a:p>
        </p:txBody>
      </p:sp>
    </p:spTree>
    <p:extLst>
      <p:ext uri="{BB962C8B-B14F-4D97-AF65-F5344CB8AC3E}">
        <p14:creationId xmlns:p14="http://schemas.microsoft.com/office/powerpoint/2010/main" val="1871642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56F6F78-2734-4057-A2E8-8A23A93BE4D8}" type="slidenum">
              <a:rPr lang="es-ES" smtClean="0"/>
              <a:t>2</a:t>
            </a:fld>
            <a:endParaRPr lang="es-ES"/>
          </a:p>
        </p:txBody>
      </p:sp>
    </p:spTree>
    <p:extLst>
      <p:ext uri="{BB962C8B-B14F-4D97-AF65-F5344CB8AC3E}">
        <p14:creationId xmlns:p14="http://schemas.microsoft.com/office/powerpoint/2010/main" val="2852664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None/>
            </a:pPr>
            <a:r>
              <a:rPr lang="es-ES" sz="1200" dirty="0" smtClean="0">
                <a:solidFill>
                  <a:schemeClr val="tx2"/>
                </a:solidFill>
              </a:rPr>
              <a:t>Pendiente de analizar</a:t>
            </a:r>
            <a:r>
              <a:rPr lang="es-ES" sz="1200" baseline="0" dirty="0" smtClean="0">
                <a:solidFill>
                  <a:schemeClr val="tx2"/>
                </a:solidFill>
              </a:rPr>
              <a:t> posibles simplificaciones</a:t>
            </a:r>
            <a:endParaRPr lang="es-ES" sz="1200" dirty="0" smtClean="0">
              <a:solidFill>
                <a:schemeClr val="tx2"/>
              </a:solidFill>
            </a:endParaRPr>
          </a:p>
          <a:p>
            <a:endParaRPr lang="es-ES" dirty="0"/>
          </a:p>
        </p:txBody>
      </p:sp>
      <p:sp>
        <p:nvSpPr>
          <p:cNvPr id="4" name="Marcador de número de diapositiva 3"/>
          <p:cNvSpPr>
            <a:spLocks noGrp="1"/>
          </p:cNvSpPr>
          <p:nvPr>
            <p:ph type="sldNum" sz="quarter" idx="10"/>
          </p:nvPr>
        </p:nvSpPr>
        <p:spPr/>
        <p:txBody>
          <a:bodyPr/>
          <a:lstStyle/>
          <a:p>
            <a:fld id="{856F6F78-2734-4057-A2E8-8A23A93BE4D8}" type="slidenum">
              <a:rPr lang="es-ES" smtClean="0"/>
              <a:t>4</a:t>
            </a:fld>
            <a:endParaRPr lang="es-ES"/>
          </a:p>
        </p:txBody>
      </p:sp>
    </p:spTree>
    <p:extLst>
      <p:ext uri="{BB962C8B-B14F-4D97-AF65-F5344CB8AC3E}">
        <p14:creationId xmlns:p14="http://schemas.microsoft.com/office/powerpoint/2010/main" val="2579400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Se restringe la interpretación de la letra a del art 139.3 al caso de que exista </a:t>
            </a:r>
            <a:r>
              <a:rPr lang="es-ES" dirty="0" err="1" smtClean="0"/>
              <a:t>predeclaración</a:t>
            </a:r>
            <a:r>
              <a:rPr lang="es-ES" dirty="0" smtClean="0"/>
              <a:t> puesto que</a:t>
            </a:r>
            <a:r>
              <a:rPr lang="es-ES" baseline="0" dirty="0" smtClean="0"/>
              <a:t> exige que se presente declaración inmediatamente después de la presentación de la mercancía y solo es posible asegurarlo con </a:t>
            </a:r>
            <a:r>
              <a:rPr lang="es-ES" baseline="0" dirty="0" err="1" smtClean="0"/>
              <a:t>predeclaración</a:t>
            </a:r>
            <a:endParaRPr lang="es-ES" dirty="0"/>
          </a:p>
        </p:txBody>
      </p:sp>
      <p:sp>
        <p:nvSpPr>
          <p:cNvPr id="4" name="Marcador de número de diapositiva 3"/>
          <p:cNvSpPr>
            <a:spLocks noGrp="1"/>
          </p:cNvSpPr>
          <p:nvPr>
            <p:ph type="sldNum" sz="quarter" idx="10"/>
          </p:nvPr>
        </p:nvSpPr>
        <p:spPr/>
        <p:txBody>
          <a:bodyPr/>
          <a:lstStyle/>
          <a:p>
            <a:fld id="{856F6F78-2734-4057-A2E8-8A23A93BE4D8}" type="slidenum">
              <a:rPr lang="es-ES" smtClean="0"/>
              <a:t>6</a:t>
            </a:fld>
            <a:endParaRPr lang="es-ES"/>
          </a:p>
        </p:txBody>
      </p:sp>
    </p:spTree>
    <p:extLst>
      <p:ext uri="{BB962C8B-B14F-4D97-AF65-F5344CB8AC3E}">
        <p14:creationId xmlns:p14="http://schemas.microsoft.com/office/powerpoint/2010/main" val="1697649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ES" sz="1200" b="1" kern="1200" dirty="0" smtClean="0">
                <a:solidFill>
                  <a:schemeClr val="tx1"/>
                </a:solidFill>
                <a:effectLst/>
                <a:latin typeface="+mn-lt"/>
                <a:ea typeface="+mn-ea"/>
                <a:cs typeface="+mn-cs"/>
              </a:rPr>
              <a:t>MC-HC-HI: </a:t>
            </a:r>
            <a:r>
              <a:rPr lang="es-ES" sz="1200" kern="1200" dirty="0" smtClean="0">
                <a:solidFill>
                  <a:schemeClr val="tx1"/>
                </a:solidFill>
                <a:effectLst/>
                <a:latin typeface="+mn-lt"/>
                <a:ea typeface="+mn-ea"/>
                <a:cs typeface="+mn-cs"/>
              </a:rPr>
              <a:t>Es la declaración completa del G4 sin necesidad de </a:t>
            </a:r>
            <a:r>
              <a:rPr lang="es-ES" sz="1200" kern="1200" dirty="0" err="1" smtClean="0">
                <a:solidFill>
                  <a:schemeClr val="tx1"/>
                </a:solidFill>
                <a:effectLst/>
                <a:latin typeface="+mn-lt"/>
                <a:ea typeface="+mn-ea"/>
                <a:cs typeface="+mn-cs"/>
              </a:rPr>
              <a:t>desconsolidación</a:t>
            </a:r>
            <a:r>
              <a:rPr lang="es-ES" sz="1200" kern="1200" dirty="0" smtClean="0">
                <a:solidFill>
                  <a:schemeClr val="tx1"/>
                </a:solidFill>
                <a:effectLst/>
                <a:latin typeface="+mn-lt"/>
                <a:ea typeface="+mn-ea"/>
                <a:cs typeface="+mn-cs"/>
              </a:rPr>
              <a:t> posterior</a:t>
            </a:r>
            <a:endParaRPr lang="es-ES" sz="900" kern="1200" dirty="0" smtClean="0">
              <a:solidFill>
                <a:schemeClr val="tx1"/>
              </a:solidFill>
              <a:effectLst/>
              <a:latin typeface="+mn-lt"/>
              <a:ea typeface="+mn-ea"/>
              <a:cs typeface="+mn-cs"/>
            </a:endParaRPr>
          </a:p>
          <a:p>
            <a:pPr lvl="0"/>
            <a:r>
              <a:rPr lang="es-ES" sz="1200" b="1" kern="1200" dirty="0" smtClean="0">
                <a:solidFill>
                  <a:schemeClr val="tx1"/>
                </a:solidFill>
                <a:effectLst/>
                <a:latin typeface="+mn-lt"/>
                <a:ea typeface="+mn-ea"/>
                <a:cs typeface="+mn-cs"/>
              </a:rPr>
              <a:t>MC-MI:</a:t>
            </a:r>
            <a:r>
              <a:rPr lang="es-ES" sz="1200" kern="1200" dirty="0" smtClean="0">
                <a:solidFill>
                  <a:schemeClr val="tx1"/>
                </a:solidFill>
                <a:effectLst/>
                <a:latin typeface="+mn-lt"/>
                <a:ea typeface="+mn-ea"/>
                <a:cs typeface="+mn-cs"/>
              </a:rPr>
              <a:t> Se declara el MC con sus MI y sin HC. En este caso la </a:t>
            </a:r>
            <a:r>
              <a:rPr lang="es-ES" sz="1200" kern="1200" dirty="0" err="1" smtClean="0">
                <a:solidFill>
                  <a:schemeClr val="tx1"/>
                </a:solidFill>
                <a:effectLst/>
                <a:latin typeface="+mn-lt"/>
                <a:ea typeface="+mn-ea"/>
                <a:cs typeface="+mn-cs"/>
              </a:rPr>
              <a:t>desconsolidación</a:t>
            </a:r>
            <a:r>
              <a:rPr lang="es-ES" sz="1200" kern="1200" dirty="0" smtClean="0">
                <a:solidFill>
                  <a:schemeClr val="tx1"/>
                </a:solidFill>
                <a:effectLst/>
                <a:latin typeface="+mn-lt"/>
                <a:ea typeface="+mn-ea"/>
                <a:cs typeface="+mn-cs"/>
              </a:rPr>
              <a:t> es voluntaria: </a:t>
            </a:r>
            <a:endParaRPr lang="es-ES" sz="900" kern="1200" dirty="0" smtClean="0">
              <a:solidFill>
                <a:schemeClr val="tx1"/>
              </a:solidFill>
              <a:effectLst/>
              <a:latin typeface="+mn-lt"/>
              <a:ea typeface="+mn-ea"/>
              <a:cs typeface="+mn-cs"/>
            </a:endParaRPr>
          </a:p>
          <a:p>
            <a:pPr lvl="1"/>
            <a:r>
              <a:rPr lang="es-ES" sz="1200" kern="1200" dirty="0" smtClean="0">
                <a:solidFill>
                  <a:schemeClr val="tx1"/>
                </a:solidFill>
                <a:effectLst/>
                <a:latin typeface="+mn-lt"/>
                <a:ea typeface="+mn-ea"/>
                <a:cs typeface="+mn-cs"/>
              </a:rPr>
              <a:t>se podrá </a:t>
            </a:r>
            <a:r>
              <a:rPr lang="es-ES" sz="1200" kern="1200" dirty="0" err="1" smtClean="0">
                <a:solidFill>
                  <a:schemeClr val="tx1"/>
                </a:solidFill>
                <a:effectLst/>
                <a:latin typeface="+mn-lt"/>
                <a:ea typeface="+mn-ea"/>
                <a:cs typeface="+mn-cs"/>
              </a:rPr>
              <a:t>desconsolidar</a:t>
            </a:r>
            <a:r>
              <a:rPr lang="es-ES" sz="1200" kern="1200" dirty="0" smtClean="0">
                <a:solidFill>
                  <a:schemeClr val="tx1"/>
                </a:solidFill>
                <a:effectLst/>
                <a:latin typeface="+mn-lt"/>
                <a:ea typeface="+mn-ea"/>
                <a:cs typeface="+mn-cs"/>
              </a:rPr>
              <a:t> incorporando los HC si se desea datar a nivel de HC. En este caso se ocultarán los MI declarados a nivel de MC quedando operativos únicamente los HI declarados a nivel de HC </a:t>
            </a:r>
            <a:endParaRPr lang="es-ES" sz="900" kern="1200" dirty="0" smtClean="0">
              <a:solidFill>
                <a:schemeClr val="tx1"/>
              </a:solidFill>
              <a:effectLst/>
              <a:latin typeface="+mn-lt"/>
              <a:ea typeface="+mn-ea"/>
              <a:cs typeface="+mn-cs"/>
            </a:endParaRPr>
          </a:p>
          <a:p>
            <a:pPr lvl="1"/>
            <a:r>
              <a:rPr lang="es-ES" sz="1200" kern="1200" dirty="0" smtClean="0">
                <a:solidFill>
                  <a:schemeClr val="tx1"/>
                </a:solidFill>
                <a:effectLst/>
                <a:latin typeface="+mn-lt"/>
                <a:ea typeface="+mn-ea"/>
                <a:cs typeface="+mn-cs"/>
              </a:rPr>
              <a:t>podrá no </a:t>
            </a:r>
            <a:r>
              <a:rPr lang="es-ES" sz="1200" kern="1200" dirty="0" err="1" smtClean="0">
                <a:solidFill>
                  <a:schemeClr val="tx1"/>
                </a:solidFill>
                <a:effectLst/>
                <a:latin typeface="+mn-lt"/>
                <a:ea typeface="+mn-ea"/>
                <a:cs typeface="+mn-cs"/>
              </a:rPr>
              <a:t>desconsolidarse</a:t>
            </a:r>
            <a:r>
              <a:rPr lang="es-ES" sz="1200" kern="1200" dirty="0" smtClean="0">
                <a:solidFill>
                  <a:schemeClr val="tx1"/>
                </a:solidFill>
                <a:effectLst/>
                <a:latin typeface="+mn-lt"/>
                <a:ea typeface="+mn-ea"/>
                <a:cs typeface="+mn-cs"/>
              </a:rPr>
              <a:t> datando a nivel de MC o a nivel de MI</a:t>
            </a:r>
            <a:endParaRPr lang="es-ES" sz="900" kern="1200" dirty="0" smtClean="0">
              <a:solidFill>
                <a:schemeClr val="tx1"/>
              </a:solidFill>
              <a:effectLst/>
              <a:latin typeface="+mn-lt"/>
              <a:ea typeface="+mn-ea"/>
              <a:cs typeface="+mn-cs"/>
            </a:endParaRPr>
          </a:p>
          <a:p>
            <a:pPr lvl="0"/>
            <a:r>
              <a:rPr lang="es-ES" sz="1200" b="1" kern="1200" dirty="0" smtClean="0">
                <a:solidFill>
                  <a:schemeClr val="tx1"/>
                </a:solidFill>
                <a:effectLst/>
                <a:latin typeface="+mn-lt"/>
                <a:ea typeface="+mn-ea"/>
                <a:cs typeface="+mn-cs"/>
              </a:rPr>
              <a:t>MC:</a:t>
            </a:r>
            <a:r>
              <a:rPr lang="es-ES" sz="1200" kern="1200" dirty="0" smtClean="0">
                <a:solidFill>
                  <a:schemeClr val="tx1"/>
                </a:solidFill>
                <a:effectLst/>
                <a:latin typeface="+mn-lt"/>
                <a:ea typeface="+mn-ea"/>
                <a:cs typeface="+mn-cs"/>
              </a:rPr>
              <a:t> Se declara el MC pero no se incluyen los HC ni se incorporan los MI. Requiere de una posterior </a:t>
            </a:r>
            <a:r>
              <a:rPr lang="es-ES" sz="1200" kern="1200" dirty="0" err="1" smtClean="0">
                <a:solidFill>
                  <a:schemeClr val="tx1"/>
                </a:solidFill>
                <a:effectLst/>
                <a:latin typeface="+mn-lt"/>
                <a:ea typeface="+mn-ea"/>
                <a:cs typeface="+mn-cs"/>
              </a:rPr>
              <a:t>desconsolidación</a:t>
            </a:r>
            <a:r>
              <a:rPr lang="es-ES" sz="1200" kern="1200" dirty="0" smtClean="0">
                <a:solidFill>
                  <a:schemeClr val="tx1"/>
                </a:solidFill>
                <a:effectLst/>
                <a:latin typeface="+mn-lt"/>
                <a:ea typeface="+mn-ea"/>
                <a:cs typeface="+mn-cs"/>
              </a:rPr>
              <a:t>. En esta modalidad no cabe ningún datado (H1, G5, etc.) sin haber </a:t>
            </a:r>
            <a:r>
              <a:rPr lang="es-ES" sz="1200" kern="1200" dirty="0" err="1" smtClean="0">
                <a:solidFill>
                  <a:schemeClr val="tx1"/>
                </a:solidFill>
                <a:effectLst/>
                <a:latin typeface="+mn-lt"/>
                <a:ea typeface="+mn-ea"/>
                <a:cs typeface="+mn-cs"/>
              </a:rPr>
              <a:t>desconsolidado</a:t>
            </a:r>
            <a:r>
              <a:rPr lang="es-ES" sz="1200" kern="1200" dirty="0" smtClean="0">
                <a:solidFill>
                  <a:schemeClr val="tx1"/>
                </a:solidFill>
                <a:effectLst/>
                <a:latin typeface="+mn-lt"/>
                <a:ea typeface="+mn-ea"/>
                <a:cs typeface="+mn-cs"/>
              </a:rPr>
              <a:t> previamente incorporando los HC y los HI. </a:t>
            </a:r>
            <a:endParaRPr lang="es-ES" sz="9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En el caso de </a:t>
            </a:r>
            <a:r>
              <a:rPr lang="es-ES" sz="1200" kern="1200" dirty="0" err="1" smtClean="0">
                <a:solidFill>
                  <a:schemeClr val="tx1"/>
                </a:solidFill>
                <a:effectLst/>
                <a:latin typeface="+mn-lt"/>
                <a:ea typeface="+mn-ea"/>
                <a:cs typeface="+mn-cs"/>
              </a:rPr>
              <a:t>desconsolidación</a:t>
            </a:r>
            <a:r>
              <a:rPr lang="es-ES" sz="1200" kern="1200" dirty="0" smtClean="0">
                <a:solidFill>
                  <a:schemeClr val="tx1"/>
                </a:solidFill>
                <a:effectLst/>
                <a:latin typeface="+mn-lt"/>
                <a:ea typeface="+mn-ea"/>
                <a:cs typeface="+mn-cs"/>
              </a:rPr>
              <a:t>, no es necesario enviar todos los HC que </a:t>
            </a:r>
            <a:r>
              <a:rPr lang="es-ES" sz="1200" kern="1200" dirty="0" err="1" smtClean="0">
                <a:solidFill>
                  <a:schemeClr val="tx1"/>
                </a:solidFill>
                <a:effectLst/>
                <a:latin typeface="+mn-lt"/>
                <a:ea typeface="+mn-ea"/>
                <a:cs typeface="+mn-cs"/>
              </a:rPr>
              <a:t>desconsolidan</a:t>
            </a:r>
            <a:r>
              <a:rPr lang="es-ES" sz="1200" kern="1200" dirty="0" smtClean="0">
                <a:solidFill>
                  <a:schemeClr val="tx1"/>
                </a:solidFill>
                <a:effectLst/>
                <a:latin typeface="+mn-lt"/>
                <a:ea typeface="+mn-ea"/>
                <a:cs typeface="+mn-cs"/>
              </a:rPr>
              <a:t> el MC en una única declaración G4, podría enviarse en varias si fuera necesario. El sistema ofrece la flexibilidad de poder declarar la </a:t>
            </a:r>
            <a:r>
              <a:rPr lang="es-ES" sz="1200" kern="1200" dirty="0" err="1" smtClean="0">
                <a:solidFill>
                  <a:schemeClr val="tx1"/>
                </a:solidFill>
                <a:effectLst/>
                <a:latin typeface="+mn-lt"/>
                <a:ea typeface="+mn-ea"/>
                <a:cs typeface="+mn-cs"/>
              </a:rPr>
              <a:t>desconsolidación</a:t>
            </a:r>
            <a:r>
              <a:rPr lang="es-ES" sz="1200" kern="1200" dirty="0" smtClean="0">
                <a:solidFill>
                  <a:schemeClr val="tx1"/>
                </a:solidFill>
                <a:effectLst/>
                <a:latin typeface="+mn-lt"/>
                <a:ea typeface="+mn-ea"/>
                <a:cs typeface="+mn-cs"/>
              </a:rPr>
              <a:t> incluso antes de la propia declaración del MC.</a:t>
            </a:r>
            <a:endParaRPr lang="es-ES" sz="900" kern="1200" dirty="0" smtClean="0">
              <a:solidFill>
                <a:schemeClr val="tx1"/>
              </a:solidFill>
              <a:effectLst/>
              <a:latin typeface="+mn-lt"/>
              <a:ea typeface="+mn-ea"/>
              <a:cs typeface="+mn-cs"/>
            </a:endParaRPr>
          </a:p>
          <a:p>
            <a:pPr lvl="0"/>
            <a:r>
              <a:rPr lang="es-ES" sz="1200" b="1" kern="1200" dirty="0" smtClean="0">
                <a:solidFill>
                  <a:schemeClr val="tx1"/>
                </a:solidFill>
                <a:effectLst/>
                <a:latin typeface="+mn-lt"/>
                <a:ea typeface="+mn-ea"/>
                <a:cs typeface="+mn-cs"/>
              </a:rPr>
              <a:t>MC sin documento de transporte-HC-HI: </a:t>
            </a:r>
            <a:r>
              <a:rPr lang="es-ES" sz="1200" kern="1200" dirty="0" smtClean="0">
                <a:solidFill>
                  <a:schemeClr val="tx1"/>
                </a:solidFill>
                <a:effectLst/>
                <a:latin typeface="+mn-lt"/>
                <a:ea typeface="+mn-ea"/>
                <a:cs typeface="+mn-cs"/>
              </a:rPr>
              <a:t>Esta forma de declaración será la empleada cuando se deseen declarar HI sin máster previo, debido a que el operador consignatario de estos </a:t>
            </a:r>
            <a:r>
              <a:rPr lang="es-ES" sz="1200" kern="1200" dirty="0" err="1" smtClean="0">
                <a:solidFill>
                  <a:schemeClr val="tx1"/>
                </a:solidFill>
                <a:effectLst/>
                <a:latin typeface="+mn-lt"/>
                <a:ea typeface="+mn-ea"/>
                <a:cs typeface="+mn-cs"/>
              </a:rPr>
              <a:t>houses</a:t>
            </a:r>
            <a:r>
              <a:rPr lang="es-ES" sz="1200" kern="1200" dirty="0" smtClean="0">
                <a:solidFill>
                  <a:schemeClr val="tx1"/>
                </a:solidFill>
                <a:effectLst/>
                <a:latin typeface="+mn-lt"/>
                <a:ea typeface="+mn-ea"/>
                <a:cs typeface="+mn-cs"/>
              </a:rPr>
              <a:t> coincide con la empresa transportista (ej. operadores </a:t>
            </a:r>
            <a:r>
              <a:rPr lang="es-ES" sz="1200" kern="1200" dirty="0" err="1" smtClean="0">
                <a:solidFill>
                  <a:schemeClr val="tx1"/>
                </a:solidFill>
                <a:effectLst/>
                <a:latin typeface="+mn-lt"/>
                <a:ea typeface="+mn-ea"/>
                <a:cs typeface="+mn-cs"/>
              </a:rPr>
              <a:t>courier</a:t>
            </a:r>
            <a:r>
              <a:rPr lang="es-ES" sz="1200" kern="1200" dirty="0" smtClean="0">
                <a:solidFill>
                  <a:schemeClr val="tx1"/>
                </a:solidFill>
                <a:effectLst/>
                <a:latin typeface="+mn-lt"/>
                <a:ea typeface="+mn-ea"/>
                <a:cs typeface="+mn-cs"/>
              </a:rPr>
              <a:t> con respecto a mercancía declarada en un transporte fletado por ellos mismos). Será obligatorio declarar todos los datos del MC excepto su Documento de Transporte, que será opcional. </a:t>
            </a:r>
            <a:endParaRPr lang="es-ES" sz="1050" kern="1200" dirty="0" smtClean="0">
              <a:solidFill>
                <a:schemeClr val="tx1"/>
              </a:solidFill>
              <a:effectLst/>
              <a:latin typeface="+mn-lt"/>
              <a:ea typeface="+mn-ea"/>
              <a:cs typeface="+mn-cs"/>
            </a:endParaRPr>
          </a:p>
          <a:p>
            <a:r>
              <a:rPr lang="es-ES_tradnl" sz="1200" b="1" kern="1200" dirty="0" smtClean="0">
                <a:solidFill>
                  <a:schemeClr val="tx1"/>
                </a:solidFill>
                <a:effectLst/>
                <a:latin typeface="+mn-lt"/>
                <a:ea typeface="+mn-ea"/>
                <a:cs typeface="+mn-cs"/>
              </a:rPr>
              <a:t> </a:t>
            </a:r>
            <a:endParaRPr lang="es-ES" sz="105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La información del G4 deberá estar a nivel de MI o HI antes de proceder a su datado a cualquier nivel (MC, HC o MI/HI).</a:t>
            </a:r>
            <a:endParaRPr lang="es-ES" sz="105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 </a:t>
            </a:r>
            <a:endParaRPr lang="es-ES" sz="105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Asimismo, en caso de existencia de </a:t>
            </a:r>
            <a:r>
              <a:rPr lang="es-ES" sz="1200" kern="1200" dirty="0" err="1" smtClean="0">
                <a:solidFill>
                  <a:schemeClr val="tx1"/>
                </a:solidFill>
                <a:effectLst/>
                <a:latin typeface="+mn-lt"/>
                <a:ea typeface="+mn-ea"/>
                <a:cs typeface="+mn-cs"/>
              </a:rPr>
              <a:t>desconsolidaciones</a:t>
            </a:r>
            <a:r>
              <a:rPr lang="es-ES" sz="1200" kern="1200" dirty="0" smtClean="0">
                <a:solidFill>
                  <a:schemeClr val="tx1"/>
                </a:solidFill>
                <a:effectLst/>
                <a:latin typeface="+mn-lt"/>
                <a:ea typeface="+mn-ea"/>
                <a:cs typeface="+mn-cs"/>
              </a:rPr>
              <a:t> (HC-HI), para proceder al datado o cualquier tipo de movimiento en depósito temporal, se exigirá que se encuentre declarado el MC correspondiente.</a:t>
            </a:r>
            <a:endParaRPr lang="es-ES" sz="1050" kern="1200" dirty="0" smtClean="0">
              <a:solidFill>
                <a:schemeClr val="tx1"/>
              </a:solidFill>
              <a:effectLst/>
              <a:latin typeface="+mn-lt"/>
              <a:ea typeface="+mn-ea"/>
              <a:cs typeface="+mn-cs"/>
            </a:endParaRPr>
          </a:p>
          <a:p>
            <a:r>
              <a:rPr lang="es-ES" sz="1200" b="1" u="none" strike="noStrike" kern="1200" dirty="0" smtClean="0">
                <a:solidFill>
                  <a:schemeClr val="tx1"/>
                </a:solidFill>
                <a:effectLst/>
                <a:latin typeface="+mn-lt"/>
                <a:ea typeface="+mn-ea"/>
                <a:cs typeface="+mn-cs"/>
              </a:rPr>
              <a:t> </a:t>
            </a:r>
            <a:endParaRPr lang="es-ES" sz="1050" kern="1200" dirty="0" smtClean="0">
              <a:solidFill>
                <a:schemeClr val="tx1"/>
              </a:solidFill>
              <a:effectLst/>
              <a:latin typeface="+mn-lt"/>
              <a:ea typeface="+mn-ea"/>
              <a:cs typeface="+mn-cs"/>
            </a:endParaRPr>
          </a:p>
          <a:p>
            <a:endParaRPr lang="es-ES" dirty="0"/>
          </a:p>
        </p:txBody>
      </p:sp>
      <p:sp>
        <p:nvSpPr>
          <p:cNvPr id="4" name="Marcador de número de diapositiva 3"/>
          <p:cNvSpPr>
            <a:spLocks noGrp="1"/>
          </p:cNvSpPr>
          <p:nvPr>
            <p:ph type="sldNum" sz="quarter" idx="10"/>
          </p:nvPr>
        </p:nvSpPr>
        <p:spPr/>
        <p:txBody>
          <a:bodyPr/>
          <a:lstStyle/>
          <a:p>
            <a:fld id="{856F6F78-2734-4057-A2E8-8A23A93BE4D8}" type="slidenum">
              <a:rPr lang="es-ES" smtClean="0"/>
              <a:t>8</a:t>
            </a:fld>
            <a:endParaRPr lang="es-ES"/>
          </a:p>
        </p:txBody>
      </p:sp>
    </p:spTree>
    <p:extLst>
      <p:ext uri="{BB962C8B-B14F-4D97-AF65-F5344CB8AC3E}">
        <p14:creationId xmlns:p14="http://schemas.microsoft.com/office/powerpoint/2010/main" val="3259640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56F6F78-2734-4057-A2E8-8A23A93BE4D8}" type="slidenum">
              <a:rPr lang="es-ES" smtClean="0"/>
              <a:t>9</a:t>
            </a:fld>
            <a:endParaRPr lang="es-ES"/>
          </a:p>
        </p:txBody>
      </p:sp>
    </p:spTree>
    <p:extLst>
      <p:ext uri="{BB962C8B-B14F-4D97-AF65-F5344CB8AC3E}">
        <p14:creationId xmlns:p14="http://schemas.microsoft.com/office/powerpoint/2010/main" val="2228437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56F6F78-2734-4057-A2E8-8A23A93BE4D8}" type="slidenum">
              <a:rPr lang="es-ES" smtClean="0"/>
              <a:t>10</a:t>
            </a:fld>
            <a:endParaRPr lang="es-ES"/>
          </a:p>
        </p:txBody>
      </p:sp>
    </p:spTree>
    <p:extLst>
      <p:ext uri="{BB962C8B-B14F-4D97-AF65-F5344CB8AC3E}">
        <p14:creationId xmlns:p14="http://schemas.microsoft.com/office/powerpoint/2010/main" val="3301599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56F6F78-2734-4057-A2E8-8A23A93BE4D8}" type="slidenum">
              <a:rPr lang="es-ES" smtClean="0"/>
              <a:t>11</a:t>
            </a:fld>
            <a:endParaRPr lang="es-ES"/>
          </a:p>
        </p:txBody>
      </p:sp>
    </p:spTree>
    <p:extLst>
      <p:ext uri="{BB962C8B-B14F-4D97-AF65-F5344CB8AC3E}">
        <p14:creationId xmlns:p14="http://schemas.microsoft.com/office/powerpoint/2010/main" val="3555568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56F6F78-2734-4057-A2E8-8A23A93BE4D8}" type="slidenum">
              <a:rPr lang="es-ES" smtClean="0"/>
              <a:t>12</a:t>
            </a:fld>
            <a:endParaRPr lang="es-ES"/>
          </a:p>
        </p:txBody>
      </p:sp>
    </p:spTree>
    <p:extLst>
      <p:ext uri="{BB962C8B-B14F-4D97-AF65-F5344CB8AC3E}">
        <p14:creationId xmlns:p14="http://schemas.microsoft.com/office/powerpoint/2010/main" val="1020256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56F6F78-2734-4057-A2E8-8A23A93BE4D8}" type="slidenum">
              <a:rPr lang="es-ES" smtClean="0"/>
              <a:t>18</a:t>
            </a:fld>
            <a:endParaRPr lang="es-ES"/>
          </a:p>
        </p:txBody>
      </p:sp>
    </p:spTree>
    <p:extLst>
      <p:ext uri="{BB962C8B-B14F-4D97-AF65-F5344CB8AC3E}">
        <p14:creationId xmlns:p14="http://schemas.microsoft.com/office/powerpoint/2010/main" val="730291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56F6F78-2734-4057-A2E8-8A23A93BE4D8}" type="slidenum">
              <a:rPr lang="es-ES" smtClean="0"/>
              <a:t>20</a:t>
            </a:fld>
            <a:endParaRPr lang="es-ES"/>
          </a:p>
        </p:txBody>
      </p:sp>
    </p:spTree>
    <p:extLst>
      <p:ext uri="{BB962C8B-B14F-4D97-AF65-F5344CB8AC3E}">
        <p14:creationId xmlns:p14="http://schemas.microsoft.com/office/powerpoint/2010/main" val="1527031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56F6F78-2734-4057-A2E8-8A23A93BE4D8}" type="slidenum">
              <a:rPr lang="es-ES" smtClean="0"/>
              <a:t>21</a:t>
            </a:fld>
            <a:endParaRPr lang="es-ES"/>
          </a:p>
        </p:txBody>
      </p:sp>
    </p:spTree>
    <p:extLst>
      <p:ext uri="{BB962C8B-B14F-4D97-AF65-F5344CB8AC3E}">
        <p14:creationId xmlns:p14="http://schemas.microsoft.com/office/powerpoint/2010/main" val="396136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56F6F78-2734-4057-A2E8-8A23A93BE4D8}" type="slidenum">
              <a:rPr lang="es-ES" smtClean="0"/>
              <a:t>22</a:t>
            </a:fld>
            <a:endParaRPr lang="es-ES"/>
          </a:p>
        </p:txBody>
      </p:sp>
    </p:spTree>
    <p:extLst>
      <p:ext uri="{BB962C8B-B14F-4D97-AF65-F5344CB8AC3E}">
        <p14:creationId xmlns:p14="http://schemas.microsoft.com/office/powerpoint/2010/main" val="3112144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CONTRAPORTADA</a:t>
            </a:r>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177404-1C19-4F04-A8A7-750A27E5176E}"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6443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520DABD-8418-4164-BE3E-160BC8E9A309}" type="datetime1">
              <a:rPr lang="es-ES" smtClean="0">
                <a:solidFill>
                  <a:prstClr val="black">
                    <a:tint val="75000"/>
                  </a:prstClr>
                </a:solidFill>
              </a:rPr>
              <a:t>12/11/2025</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Procedimiento de gestión aduanera-24ª promoción de Inspectores de Hacienda del Estado</a:t>
            </a: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B9A45CB2-3ABE-4D81-9795-2C7C51353C3D}"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724937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2713561-30F8-4317-BEEA-9CC896E4BFC9}" type="datetime1">
              <a:rPr lang="es-ES" smtClean="0">
                <a:solidFill>
                  <a:prstClr val="black">
                    <a:tint val="75000"/>
                  </a:prstClr>
                </a:solidFill>
              </a:rPr>
              <a:t>12/11/2025</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Procedimiento de gestión aduanera-24ª promoción de Inspectores de Hacienda del Estado</a:t>
            </a: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B9A45CB2-3ABE-4D81-9795-2C7C51353C3D}"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979987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96212F5-9A2B-4380-B4E3-6E5A46F9D32E}" type="datetime1">
              <a:rPr lang="es-ES" smtClean="0">
                <a:solidFill>
                  <a:prstClr val="black">
                    <a:tint val="75000"/>
                  </a:prstClr>
                </a:solidFill>
              </a:rPr>
              <a:t>12/11/2025</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Procedimiento de gestión aduanera-24ª promoción de Inspectores de Hacienda del Estado</a:t>
            </a: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B9A45CB2-3ABE-4D81-9795-2C7C51353C3D}"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623169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2DBD14A6-63E8-4C25-8873-AE9DADC47926}" type="datetime1">
              <a:rPr lang="es-ES" smtClean="0">
                <a:solidFill>
                  <a:prstClr val="black">
                    <a:tint val="75000"/>
                  </a:prstClr>
                </a:solidFill>
              </a:rPr>
              <a:t>12/11/2025</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Procedimiento de gestión aduanera-24ª promoción de Inspectores de Hacienda del Estado</a:t>
            </a:r>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B9A45CB2-3ABE-4D81-9795-2C7C51353C3D}"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195612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A139A8B4-CACB-41D6-B6D8-73BDB1B430C1}" type="datetime1">
              <a:rPr lang="es-ES" smtClean="0">
                <a:solidFill>
                  <a:prstClr val="black">
                    <a:tint val="75000"/>
                  </a:prstClr>
                </a:solidFill>
              </a:rPr>
              <a:t>12/11/2025</a:t>
            </a:fld>
            <a:endParaRPr lang="es-ES">
              <a:solidFill>
                <a:prstClr val="black">
                  <a:tint val="75000"/>
                </a:prstClr>
              </a:solidFill>
            </a:endParaRPr>
          </a:p>
        </p:txBody>
      </p:sp>
      <p:sp>
        <p:nvSpPr>
          <p:cNvPr id="8" name="7 Marcador de pie de página"/>
          <p:cNvSpPr>
            <a:spLocks noGrp="1"/>
          </p:cNvSpPr>
          <p:nvPr>
            <p:ph type="ftr" sz="quarter" idx="11"/>
          </p:nvPr>
        </p:nvSpPr>
        <p:spPr/>
        <p:txBody>
          <a:bodyPr/>
          <a:lstStyle/>
          <a:p>
            <a:r>
              <a:rPr lang="es-ES" smtClean="0">
                <a:solidFill>
                  <a:prstClr val="black">
                    <a:tint val="75000"/>
                  </a:prstClr>
                </a:solidFill>
              </a:rPr>
              <a:t>Procedimiento de gestión aduanera-24ª promoción de Inspectores de Hacienda del Estado</a:t>
            </a:r>
            <a:endParaRPr lang="es-ES">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B9A45CB2-3ABE-4D81-9795-2C7C51353C3D}"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088672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61ADFE5D-BBAD-45F5-8CAF-4EE3E3A9C842}" type="datetime1">
              <a:rPr lang="es-ES" smtClean="0">
                <a:solidFill>
                  <a:prstClr val="black">
                    <a:tint val="75000"/>
                  </a:prstClr>
                </a:solidFill>
              </a:rPr>
              <a:t>12/11/2025</a:t>
            </a:fld>
            <a:endParaRPr lang="es-ES">
              <a:solidFill>
                <a:prstClr val="black">
                  <a:tint val="75000"/>
                </a:prstClr>
              </a:solidFill>
            </a:endParaRPr>
          </a:p>
        </p:txBody>
      </p:sp>
      <p:sp>
        <p:nvSpPr>
          <p:cNvPr id="4" name="3 Marcador de pie de página"/>
          <p:cNvSpPr>
            <a:spLocks noGrp="1"/>
          </p:cNvSpPr>
          <p:nvPr>
            <p:ph type="ftr" sz="quarter" idx="11"/>
          </p:nvPr>
        </p:nvSpPr>
        <p:spPr/>
        <p:txBody>
          <a:bodyPr/>
          <a:lstStyle/>
          <a:p>
            <a:r>
              <a:rPr lang="es-ES" smtClean="0">
                <a:solidFill>
                  <a:prstClr val="black">
                    <a:tint val="75000"/>
                  </a:prstClr>
                </a:solidFill>
              </a:rPr>
              <a:t>Procedimiento de gestión aduanera-24ª promoción de Inspectores de Hacienda del Estado</a:t>
            </a:r>
            <a:endParaRPr lang="es-ES">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B9A45CB2-3ABE-4D81-9795-2C7C51353C3D}"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449738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D4326D3-AEBD-4C17-BBC8-8473CA1809FC}" type="datetime1">
              <a:rPr lang="es-ES" smtClean="0">
                <a:solidFill>
                  <a:prstClr val="black">
                    <a:tint val="75000"/>
                  </a:prstClr>
                </a:solidFill>
              </a:rPr>
              <a:t>12/11/2025</a:t>
            </a:fld>
            <a:endParaRPr lang="es-ES">
              <a:solidFill>
                <a:prstClr val="black">
                  <a:tint val="75000"/>
                </a:prstClr>
              </a:solidFill>
            </a:endParaRPr>
          </a:p>
        </p:txBody>
      </p:sp>
      <p:sp>
        <p:nvSpPr>
          <p:cNvPr id="3" name="2 Marcador de pie de página"/>
          <p:cNvSpPr>
            <a:spLocks noGrp="1"/>
          </p:cNvSpPr>
          <p:nvPr>
            <p:ph type="ftr" sz="quarter" idx="11"/>
          </p:nvPr>
        </p:nvSpPr>
        <p:spPr/>
        <p:txBody>
          <a:bodyPr/>
          <a:lstStyle/>
          <a:p>
            <a:r>
              <a:rPr lang="es-ES" smtClean="0">
                <a:solidFill>
                  <a:prstClr val="black">
                    <a:tint val="75000"/>
                  </a:prstClr>
                </a:solidFill>
              </a:rPr>
              <a:t>Procedimiento de gestión aduanera-24ª promoción de Inspectores de Hacienda del Estado</a:t>
            </a:r>
            <a:endParaRPr lang="es-ES">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B9A45CB2-3ABE-4D81-9795-2C7C51353C3D}" type="slidenum">
              <a:rPr lang="es-ES" smtClean="0">
                <a:solidFill>
                  <a:prstClr val="black">
                    <a:tint val="75000"/>
                  </a:prstClr>
                </a:solidFill>
              </a:rPr>
              <a:pPr/>
              <a:t>‹Nº›</a:t>
            </a:fld>
            <a:endParaRPr lang="es-ES">
              <a:solidFill>
                <a:prstClr val="black">
                  <a:tint val="75000"/>
                </a:prstClr>
              </a:solidFill>
            </a:endParaRPr>
          </a:p>
        </p:txBody>
      </p:sp>
      <p:sp>
        <p:nvSpPr>
          <p:cNvPr id="6" name="5 Rectángulo"/>
          <p:cNvSpPr/>
          <p:nvPr userDrawn="1"/>
        </p:nvSpPr>
        <p:spPr>
          <a:xfrm>
            <a:off x="0" y="6357958"/>
            <a:ext cx="12192000" cy="369332"/>
          </a:xfrm>
          <a:prstGeom prst="rect">
            <a:avLst/>
          </a:prstGeom>
        </p:spPr>
        <p:txBody>
          <a:bodyPr wrap="square">
            <a:spAutoFit/>
          </a:bodyPr>
          <a:lstStyle/>
          <a:p>
            <a:pPr algn="ctr" eaLnBrk="0" hangingPunct="0"/>
            <a:r>
              <a:rPr lang="es-ES" sz="1800" i="1" dirty="0">
                <a:solidFill>
                  <a:srgbClr val="0000CC"/>
                </a:solidFill>
              </a:rPr>
              <a:t> </a:t>
            </a:r>
            <a:r>
              <a:rPr lang="es-ES" sz="1400" i="1" dirty="0">
                <a:solidFill>
                  <a:srgbClr val="0000CC"/>
                </a:solidFill>
              </a:rPr>
              <a:t>Departamento de Aduanas e </a:t>
            </a:r>
            <a:r>
              <a:rPr lang="es-ES" sz="1400" i="1" dirty="0" smtClean="0">
                <a:solidFill>
                  <a:srgbClr val="0000CC"/>
                </a:solidFill>
              </a:rPr>
              <a:t>Impuestos Especiales</a:t>
            </a:r>
            <a:endParaRPr lang="es-ES" sz="1400" b="1" i="1" dirty="0">
              <a:solidFill>
                <a:srgbClr val="0000CC"/>
              </a:solidFill>
            </a:endParaRPr>
          </a:p>
        </p:txBody>
      </p:sp>
    </p:spTree>
    <p:extLst>
      <p:ext uri="{BB962C8B-B14F-4D97-AF65-F5344CB8AC3E}">
        <p14:creationId xmlns:p14="http://schemas.microsoft.com/office/powerpoint/2010/main" val="719255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C2CF2B7-D995-46B1-99A2-31065ED9EF41}" type="datetime1">
              <a:rPr lang="es-ES" smtClean="0">
                <a:solidFill>
                  <a:prstClr val="black">
                    <a:tint val="75000"/>
                  </a:prstClr>
                </a:solidFill>
              </a:rPr>
              <a:t>12/11/2025</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Procedimiento de gestión aduanera-24ª promoción de Inspectores de Hacienda del Estado</a:t>
            </a:r>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B9A45CB2-3ABE-4D81-9795-2C7C51353C3D}"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439235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1963208-7E5B-4979-AF25-81E64A3F7D9D}" type="datetime1">
              <a:rPr lang="es-ES" smtClean="0">
                <a:solidFill>
                  <a:prstClr val="black">
                    <a:tint val="75000"/>
                  </a:prstClr>
                </a:solidFill>
              </a:rPr>
              <a:t>12/11/2025</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r>
              <a:rPr lang="es-ES" smtClean="0">
                <a:solidFill>
                  <a:prstClr val="black">
                    <a:tint val="75000"/>
                  </a:prstClr>
                </a:solidFill>
              </a:rPr>
              <a:t>Procedimiento de gestión aduanera-24ª promoción de Inspectores de Hacienda del Estado</a:t>
            </a:r>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B9A45CB2-3ABE-4D81-9795-2C7C51353C3D}"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06304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D8E757C-8A1A-45E6-B419-6475C8EC2969}" type="datetime1">
              <a:rPr lang="es-ES" smtClean="0">
                <a:solidFill>
                  <a:prstClr val="black">
                    <a:tint val="75000"/>
                  </a:prstClr>
                </a:solidFill>
              </a:rPr>
              <a:t>12/11/2025</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Procedimiento de gestión aduanera-24ª promoción de Inspectores de Hacienda del Estado</a:t>
            </a: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B9A45CB2-3ABE-4D81-9795-2C7C51353C3D}"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578584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B7CCBF3-C7F3-41B0-B05E-2009A174B434}" type="datetime1">
              <a:rPr lang="es-ES" smtClean="0">
                <a:solidFill>
                  <a:prstClr val="black">
                    <a:tint val="75000"/>
                  </a:prstClr>
                </a:solidFill>
              </a:rPr>
              <a:t>12/11/2025</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r>
              <a:rPr lang="es-ES" smtClean="0">
                <a:solidFill>
                  <a:prstClr val="black">
                    <a:tint val="75000"/>
                  </a:prstClr>
                </a:solidFill>
              </a:rPr>
              <a:t>Procedimiento de gestión aduanera-24ª promoción de Inspectores de Hacienda del Estado</a:t>
            </a: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B9A45CB2-3ABE-4D81-9795-2C7C51353C3D}"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3813373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ítul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smtClean="0"/>
              <a:t>Haga clic para modificar el estilo de título del patrón</a:t>
            </a:r>
            <a:endParaRPr lang="es-ES"/>
          </a:p>
        </p:txBody>
      </p:sp>
      <p:sp>
        <p:nvSpPr>
          <p:cNvPr id="3" name="2 Marcador de gráfico"/>
          <p:cNvSpPr>
            <a:spLocks noGrp="1"/>
          </p:cNvSpPr>
          <p:nvPr>
            <p:ph type="chart" idx="1"/>
          </p:nvPr>
        </p:nvSpPr>
        <p:spPr>
          <a:xfrm>
            <a:off x="609600" y="1600201"/>
            <a:ext cx="10972800" cy="4525963"/>
          </a:xfrm>
        </p:spPr>
        <p:txBody>
          <a:bodyPr rtlCol="0">
            <a:normAutofit/>
          </a:bodyPr>
          <a:lstStyle/>
          <a:p>
            <a:pPr lvl="0"/>
            <a:r>
              <a:rPr lang="es-ES" noProof="0" smtClean="0"/>
              <a:t>Haga clic en el icono para agregar un gráfico</a:t>
            </a:r>
          </a:p>
        </p:txBody>
      </p:sp>
      <p:sp>
        <p:nvSpPr>
          <p:cNvPr id="4" name="3 Marcador de fecha"/>
          <p:cNvSpPr>
            <a:spLocks noGrp="1"/>
          </p:cNvSpPr>
          <p:nvPr>
            <p:ph type="dt" sz="half" idx="10"/>
          </p:nvPr>
        </p:nvSpPr>
        <p:spPr>
          <a:xfrm>
            <a:off x="609600" y="6245225"/>
            <a:ext cx="2844800" cy="476250"/>
          </a:xfrm>
        </p:spPr>
        <p:txBody>
          <a:bodyPr/>
          <a:lstStyle>
            <a:lvl1pPr>
              <a:defRPr smtClean="0"/>
            </a:lvl1pPr>
          </a:lstStyle>
          <a:p>
            <a:pPr>
              <a:defRPr/>
            </a:pPr>
            <a:fld id="{7D0912F8-6E27-45DD-B64C-FD2A71BB9764}" type="datetime1">
              <a:rPr lang="es-ES" smtClean="0">
                <a:solidFill>
                  <a:prstClr val="black">
                    <a:tint val="75000"/>
                  </a:prstClr>
                </a:solidFill>
              </a:rPr>
              <a:t>12/11/2025</a:t>
            </a:fld>
            <a:endParaRPr lang="es-ES">
              <a:solidFill>
                <a:prstClr val="black">
                  <a:tint val="75000"/>
                </a:prstClr>
              </a:solidFill>
            </a:endParaRPr>
          </a:p>
        </p:txBody>
      </p:sp>
      <p:sp>
        <p:nvSpPr>
          <p:cNvPr id="5" name="4 Marcador de pie de página"/>
          <p:cNvSpPr>
            <a:spLocks noGrp="1"/>
          </p:cNvSpPr>
          <p:nvPr>
            <p:ph type="ftr" sz="quarter" idx="11"/>
          </p:nvPr>
        </p:nvSpPr>
        <p:spPr>
          <a:xfrm>
            <a:off x="4165600" y="6245225"/>
            <a:ext cx="3860800" cy="476250"/>
          </a:xfrm>
        </p:spPr>
        <p:txBody>
          <a:bodyPr/>
          <a:lstStyle>
            <a:lvl1pPr>
              <a:defRPr smtClean="0"/>
            </a:lvl1pPr>
          </a:lstStyle>
          <a:p>
            <a:pPr>
              <a:defRPr/>
            </a:pPr>
            <a:r>
              <a:rPr lang="es-ES" smtClean="0">
                <a:solidFill>
                  <a:prstClr val="black">
                    <a:tint val="75000"/>
                  </a:prstClr>
                </a:solidFill>
              </a:rPr>
              <a:t>Procedimiento de gestión aduanera-24ª promoción de Inspectores de Hacienda del Estado</a:t>
            </a:r>
            <a:endParaRPr lang="es-ES">
              <a:solidFill>
                <a:prstClr val="black">
                  <a:tint val="75000"/>
                </a:prstClr>
              </a:solidFill>
            </a:endParaRPr>
          </a:p>
        </p:txBody>
      </p:sp>
      <p:sp>
        <p:nvSpPr>
          <p:cNvPr id="6" name="5 Marcador de número de diapositiva"/>
          <p:cNvSpPr>
            <a:spLocks noGrp="1"/>
          </p:cNvSpPr>
          <p:nvPr>
            <p:ph type="sldNum" sz="quarter" idx="12"/>
          </p:nvPr>
        </p:nvSpPr>
        <p:spPr>
          <a:xfrm>
            <a:off x="8737600" y="6245225"/>
            <a:ext cx="2844800" cy="476250"/>
          </a:xfrm>
        </p:spPr>
        <p:txBody>
          <a:bodyPr/>
          <a:lstStyle>
            <a:lvl1pPr>
              <a:defRPr smtClean="0"/>
            </a:lvl1pPr>
          </a:lstStyle>
          <a:p>
            <a:pPr>
              <a:defRPr/>
            </a:pPr>
            <a:fld id="{F1882914-B1DB-44E3-97C0-1943917CF818}"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1928012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609600" y="1600201"/>
            <a:ext cx="53848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6197600" y="1600201"/>
            <a:ext cx="53848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3912179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1_Só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75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7" name="Picture 9" descr="C:\Javier Rodriguez (F00993WM)\presentaciones\plantilla AEAT\optimizada\plantilla-freehand-nueva-co.jpg"/>
          <p:cNvPicPr>
            <a:picLocks noChangeAspect="1" noChangeArrowheads="1"/>
          </p:cNvPicPr>
          <p:nvPr/>
        </p:nvPicPr>
        <p:blipFill>
          <a:blip r:embed="rId16" cstate="print"/>
          <a:srcRect/>
          <a:stretch>
            <a:fillRect/>
          </a:stretch>
        </p:blipFill>
        <p:spPr bwMode="auto">
          <a:xfrm>
            <a:off x="0" y="0"/>
            <a:ext cx="12192000" cy="6858000"/>
          </a:xfrm>
          <a:prstGeom prst="rect">
            <a:avLst/>
          </a:prstGeom>
          <a:noFill/>
          <a:ln w="9525">
            <a:noFill/>
            <a:miter lim="800000"/>
            <a:headEnd/>
            <a:tailEnd/>
          </a:ln>
        </p:spPr>
      </p:pic>
      <p:sp>
        <p:nvSpPr>
          <p:cNvPr id="2" name="1 Marcador de título"/>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94BB6E-74BB-486D-AA2B-2F7F8D6BE40D}" type="datetime1">
              <a:rPr lang="es-ES" smtClean="0">
                <a:solidFill>
                  <a:prstClr val="black">
                    <a:tint val="75000"/>
                  </a:prstClr>
                </a:solidFill>
              </a:rPr>
              <a:t>12/11/2025</a:t>
            </a:fld>
            <a:endParaRPr lang="es-ES">
              <a:solidFill>
                <a:prstClr val="black">
                  <a:tint val="75000"/>
                </a:prstClr>
              </a:solidFill>
            </a:endParaRPr>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solidFill>
                  <a:prstClr val="black">
                    <a:tint val="75000"/>
                  </a:prstClr>
                </a:solidFill>
              </a:rPr>
              <a:t>Procedimiento de gestión aduanera-24ª promoción de Inspectores de Hacienda del Estado</a:t>
            </a:r>
            <a:endParaRPr lang="es-ES">
              <a:solidFill>
                <a:prstClr val="black">
                  <a:tint val="75000"/>
                </a:prstClr>
              </a:solidFill>
            </a:endParaRPr>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A45CB2-3ABE-4D81-9795-2C7C51353C3D}"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25838394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2.xml"/><Relationship Id="rId16" Type="http://schemas.openxmlformats.org/officeDocument/2006/relationships/diagramColors" Target="../diagrams/colors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1514430" y="2407951"/>
            <a:ext cx="9808414" cy="1569660"/>
          </a:xfrm>
          <a:prstGeom prst="rect">
            <a:avLst/>
          </a:prstGeom>
          <a:noFill/>
        </p:spPr>
        <p:txBody>
          <a:bodyPr wrap="square" rtlCol="0">
            <a:spAutoFit/>
          </a:bodyPr>
          <a:lstStyle/>
          <a:p>
            <a:pPr algn="ctr"/>
            <a:r>
              <a:rPr lang="es-ES" sz="9600" b="1" dirty="0" smtClean="0">
                <a:solidFill>
                  <a:schemeClr val="tx2"/>
                </a:solidFill>
                <a:latin typeface="+mj-lt"/>
              </a:rPr>
              <a:t>NP</a:t>
            </a:r>
            <a:r>
              <a:rPr lang="es-ES" sz="9600" b="1" dirty="0" smtClean="0">
                <a:solidFill>
                  <a:srgbClr val="0070C0"/>
                </a:solidFill>
                <a:latin typeface="+mj-lt"/>
              </a:rPr>
              <a:t> </a:t>
            </a:r>
            <a:r>
              <a:rPr lang="es-ES" sz="9600" b="1" dirty="0" smtClean="0">
                <a:solidFill>
                  <a:srgbClr val="C00000"/>
                </a:solidFill>
                <a:latin typeface="+mj-lt"/>
              </a:rPr>
              <a:t>(G3) </a:t>
            </a:r>
            <a:r>
              <a:rPr lang="es-ES" sz="9600" b="1" dirty="0" smtClean="0">
                <a:solidFill>
                  <a:schemeClr val="tx2"/>
                </a:solidFill>
                <a:latin typeface="+mj-lt"/>
              </a:rPr>
              <a:t>Y DDT </a:t>
            </a:r>
            <a:r>
              <a:rPr lang="es-ES" sz="9600" b="1" dirty="0" smtClean="0">
                <a:solidFill>
                  <a:srgbClr val="C00000"/>
                </a:solidFill>
                <a:latin typeface="+mj-lt"/>
              </a:rPr>
              <a:t>(G4)</a:t>
            </a:r>
            <a:endParaRPr lang="es-ES" sz="9600" b="1" dirty="0">
              <a:solidFill>
                <a:srgbClr val="C00000"/>
              </a:solidFill>
              <a:latin typeface="+mj-lt"/>
            </a:endParaRPr>
          </a:p>
        </p:txBody>
      </p:sp>
      <p:sp>
        <p:nvSpPr>
          <p:cNvPr id="2" name="Título 1"/>
          <p:cNvSpPr>
            <a:spLocks noGrp="1"/>
          </p:cNvSpPr>
          <p:nvPr>
            <p:ph type="title"/>
          </p:nvPr>
        </p:nvSpPr>
        <p:spPr/>
        <p:txBody>
          <a:bodyPr>
            <a:normAutofit fontScale="90000"/>
          </a:bodyPr>
          <a:lstStyle/>
          <a:p>
            <a:pPr algn="ctr"/>
            <a:r>
              <a:rPr lang="es-ES" dirty="0"/>
              <a:t/>
            </a:r>
            <a:br>
              <a:rPr lang="es-ES" dirty="0"/>
            </a:br>
            <a:endParaRPr lang="es-ES" b="1" dirty="0"/>
          </a:p>
        </p:txBody>
      </p:sp>
    </p:spTree>
    <p:extLst>
      <p:ext uri="{BB962C8B-B14F-4D97-AF65-F5344CB8AC3E}">
        <p14:creationId xmlns:p14="http://schemas.microsoft.com/office/powerpoint/2010/main" val="21173082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414687"/>
            <a:ext cx="10972800" cy="1143000"/>
          </a:xfrm>
        </p:spPr>
        <p:txBody>
          <a:bodyPr>
            <a:normAutofit/>
          </a:bodyPr>
          <a:lstStyle/>
          <a:p>
            <a:r>
              <a:rPr lang="es-ES" b="1" dirty="0" smtClean="0">
                <a:solidFill>
                  <a:srgbClr val="C00000"/>
                </a:solidFill>
                <a:latin typeface="+mn-lt"/>
                <a:ea typeface="+mn-ea"/>
                <a:cs typeface="+mn-cs"/>
              </a:rPr>
              <a:t>CRONOGRAMA</a:t>
            </a:r>
            <a:endParaRPr lang="es-ES" b="1" dirty="0">
              <a:solidFill>
                <a:srgbClr val="C00000"/>
              </a:solidFill>
              <a:latin typeface="+mn-lt"/>
              <a:ea typeface="+mn-ea"/>
              <a:cs typeface="+mn-cs"/>
            </a:endParaRPr>
          </a:p>
        </p:txBody>
      </p:sp>
      <p:sp>
        <p:nvSpPr>
          <p:cNvPr id="5" name="Rectangle 1"/>
          <p:cNvSpPr>
            <a:spLocks noGrp="1" noChangeArrowheads="1"/>
          </p:cNvSpPr>
          <p:nvPr>
            <p:ph idx="1"/>
          </p:nvPr>
        </p:nvSpPr>
        <p:spPr bwMode="auto">
          <a:xfrm>
            <a:off x="489284" y="2491282"/>
            <a:ext cx="11213432" cy="2754600"/>
          </a:xfrm>
          <a:prstGeom prst="rect">
            <a:avLst/>
          </a:prstGeom>
          <a:solidFill>
            <a:schemeClr val="tx2"/>
          </a:solidFill>
          <a:ln>
            <a:noFill/>
          </a:ln>
          <a:effectLs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1pPr>
            <a:lvl2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2pPr>
            <a:lvl3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3pPr>
            <a:lvl4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4pPr>
            <a:lvl5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5pPr>
            <a:lvl6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6pPr>
            <a:lvl7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7pPr>
            <a:lvl8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8pPr>
            <a:lvl9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9pPr>
          </a:lstStyle>
          <a:p>
            <a:pPr algn="just"/>
            <a:r>
              <a:rPr lang="es-ES" altLang="es-ES" sz="2800" b="1" dirty="0" smtClean="0">
                <a:solidFill>
                  <a:schemeClr val="bg1"/>
                </a:solidFill>
                <a:latin typeface="+mn-lt"/>
              </a:rPr>
              <a:t>Inicio ventana para operadores:</a:t>
            </a:r>
          </a:p>
          <a:p>
            <a:pPr lvl="1" algn="just"/>
            <a:r>
              <a:rPr lang="es-ES" altLang="es-ES" dirty="0" smtClean="0">
                <a:solidFill>
                  <a:schemeClr val="bg1"/>
                </a:solidFill>
                <a:latin typeface="+mn-lt"/>
              </a:rPr>
              <a:t>El 01/01/24 para aérea</a:t>
            </a:r>
          </a:p>
          <a:p>
            <a:pPr lvl="1" algn="just"/>
            <a:r>
              <a:rPr lang="es-ES" altLang="es-ES" dirty="0" smtClean="0">
                <a:solidFill>
                  <a:schemeClr val="bg1"/>
                </a:solidFill>
                <a:latin typeface="+mn-lt"/>
              </a:rPr>
              <a:t>El 01/04/24 para marítima</a:t>
            </a:r>
            <a:endParaRPr lang="es-ES" altLang="es-ES" dirty="0">
              <a:solidFill>
                <a:schemeClr val="bg1"/>
              </a:solidFill>
              <a:latin typeface="+mn-lt"/>
            </a:endParaRPr>
          </a:p>
          <a:p>
            <a:pPr algn="just">
              <a:spcAft>
                <a:spcPts val="600"/>
              </a:spcAft>
            </a:pPr>
            <a:r>
              <a:rPr lang="es-ES" altLang="es-ES" sz="2800" b="1" dirty="0">
                <a:solidFill>
                  <a:schemeClr val="bg1"/>
                </a:solidFill>
                <a:latin typeface="Calibri" panose="020F0502020204030204" pitchFamily="34" charset="0"/>
                <a:cs typeface="Calibri" panose="020F0502020204030204" pitchFamily="34" charset="0"/>
              </a:rPr>
              <a:t>mensajes G5G y G5S </a:t>
            </a:r>
            <a:r>
              <a:rPr lang="es-ES" altLang="es-ES" sz="2800" dirty="0" smtClean="0">
                <a:solidFill>
                  <a:schemeClr val="bg1"/>
                </a:solidFill>
                <a:latin typeface="+mn-lt"/>
              </a:rPr>
              <a:t>: 3 de marzo de 2025</a:t>
            </a:r>
          </a:p>
          <a:p>
            <a:pPr algn="just">
              <a:spcAft>
                <a:spcPts val="600"/>
              </a:spcAft>
            </a:pPr>
            <a:r>
              <a:rPr lang="es-ES" altLang="es-ES" sz="2800" b="1" dirty="0" smtClean="0">
                <a:solidFill>
                  <a:schemeClr val="bg1"/>
                </a:solidFill>
                <a:latin typeface="Calibri" panose="020F0502020204030204" pitchFamily="34" charset="0"/>
                <a:cs typeface="Calibri" panose="020F0502020204030204" pitchFamily="34" charset="0"/>
              </a:rPr>
              <a:t>Fin </a:t>
            </a:r>
            <a:r>
              <a:rPr lang="es-ES" altLang="es-ES" sz="2800" b="1" dirty="0">
                <a:solidFill>
                  <a:schemeClr val="bg1"/>
                </a:solidFill>
                <a:latin typeface="Calibri" panose="020F0502020204030204" pitchFamily="34" charset="0"/>
                <a:cs typeface="Calibri" panose="020F0502020204030204" pitchFamily="34" charset="0"/>
              </a:rPr>
              <a:t>de la ventana</a:t>
            </a:r>
            <a:r>
              <a:rPr lang="es-ES" altLang="es-ES" sz="2800" dirty="0">
                <a:solidFill>
                  <a:schemeClr val="bg1"/>
                </a:solidFill>
                <a:latin typeface="Calibri" panose="020F0502020204030204" pitchFamily="34" charset="0"/>
                <a:cs typeface="Calibri" panose="020F0502020204030204" pitchFamily="34" charset="0"/>
              </a:rPr>
              <a:t>: E</a:t>
            </a:r>
            <a:r>
              <a:rPr lang="es-ES" altLang="es-ES" sz="2800" dirty="0" smtClean="0">
                <a:solidFill>
                  <a:schemeClr val="bg1"/>
                </a:solidFill>
                <a:latin typeface="Calibri" panose="020F0502020204030204" pitchFamily="34" charset="0"/>
                <a:cs typeface="Calibri" panose="020F0502020204030204" pitchFamily="34" charset="0"/>
              </a:rPr>
              <a:t>n marítima no </a:t>
            </a:r>
            <a:r>
              <a:rPr lang="es-ES" altLang="es-ES" sz="2800" dirty="0">
                <a:solidFill>
                  <a:schemeClr val="bg1"/>
                </a:solidFill>
                <a:latin typeface="Calibri" panose="020F0502020204030204" pitchFamily="34" charset="0"/>
                <a:cs typeface="Calibri" panose="020F0502020204030204" pitchFamily="34" charset="0"/>
              </a:rPr>
              <a:t>antes de la EMSW </a:t>
            </a:r>
            <a:r>
              <a:rPr lang="es-ES" altLang="es-ES" sz="2800" dirty="0" smtClean="0">
                <a:solidFill>
                  <a:schemeClr val="bg1"/>
                </a:solidFill>
                <a:latin typeface="Calibri" panose="020F0502020204030204" pitchFamily="34" charset="0"/>
                <a:cs typeface="Calibri" panose="020F0502020204030204" pitchFamily="34" charset="0"/>
              </a:rPr>
              <a:t>(a definir por Puertos del Estado). En aérea, el 9 de marzo de 2026</a:t>
            </a:r>
          </a:p>
        </p:txBody>
      </p:sp>
    </p:spTree>
    <p:extLst>
      <p:ext uri="{BB962C8B-B14F-4D97-AF65-F5344CB8AC3E}">
        <p14:creationId xmlns:p14="http://schemas.microsoft.com/office/powerpoint/2010/main" val="34707947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243013" y="928428"/>
            <a:ext cx="9479756" cy="4525963"/>
          </a:xfrm>
        </p:spPr>
        <p:txBody>
          <a:bodyPr>
            <a:normAutofit/>
          </a:bodyPr>
          <a:lstStyle/>
          <a:p>
            <a:pPr marL="0" indent="0" algn="ctr">
              <a:buNone/>
            </a:pPr>
            <a:r>
              <a:rPr lang="es-ES" sz="4400" b="1" dirty="0" smtClean="0">
                <a:solidFill>
                  <a:srgbClr val="C00000"/>
                </a:solidFill>
              </a:rPr>
              <a:t>REGULACIÓN</a:t>
            </a:r>
          </a:p>
          <a:p>
            <a:pPr marL="0" indent="0" algn="ctr">
              <a:buNone/>
            </a:pPr>
            <a:endParaRPr lang="es-ES" dirty="0" smtClean="0"/>
          </a:p>
          <a:p>
            <a:pPr algn="just"/>
            <a:r>
              <a:rPr lang="es-ES" b="1" dirty="0">
                <a:solidFill>
                  <a:schemeClr val="tx2"/>
                </a:solidFill>
              </a:rPr>
              <a:t>A</a:t>
            </a:r>
            <a:r>
              <a:rPr lang="es-ES" b="1" dirty="0" smtClean="0">
                <a:solidFill>
                  <a:schemeClr val="tx2"/>
                </a:solidFill>
              </a:rPr>
              <a:t>rtículos </a:t>
            </a:r>
            <a:r>
              <a:rPr lang="es-ES" b="1" dirty="0">
                <a:solidFill>
                  <a:schemeClr val="tx2"/>
                </a:solidFill>
              </a:rPr>
              <a:t>139 a 149 del CAU </a:t>
            </a:r>
            <a:endParaRPr lang="es-ES" b="1" dirty="0" smtClean="0">
              <a:solidFill>
                <a:schemeClr val="tx2"/>
              </a:solidFill>
            </a:endParaRPr>
          </a:p>
          <a:p>
            <a:pPr algn="just"/>
            <a:r>
              <a:rPr lang="es-ES" dirty="0" smtClean="0">
                <a:solidFill>
                  <a:schemeClr val="tx2"/>
                </a:solidFill>
              </a:rPr>
              <a:t>La </a:t>
            </a:r>
            <a:r>
              <a:rPr lang="es-ES" dirty="0">
                <a:solidFill>
                  <a:schemeClr val="tx2"/>
                </a:solidFill>
              </a:rPr>
              <a:t>declaración de depósito temporal (DDT) y la presentación de mercancías en aduana (NP</a:t>
            </a:r>
            <a:r>
              <a:rPr lang="es-ES" dirty="0" smtClean="0">
                <a:solidFill>
                  <a:schemeClr val="tx2"/>
                </a:solidFill>
              </a:rPr>
              <a:t>) </a:t>
            </a:r>
            <a:r>
              <a:rPr lang="es-ES" b="1" dirty="0" smtClean="0">
                <a:solidFill>
                  <a:schemeClr val="tx2"/>
                </a:solidFill>
              </a:rPr>
              <a:t>sustituyen</a:t>
            </a:r>
            <a:r>
              <a:rPr lang="es-ES" dirty="0" smtClean="0">
                <a:solidFill>
                  <a:schemeClr val="tx2"/>
                </a:solidFill>
              </a:rPr>
              <a:t>, </a:t>
            </a:r>
            <a:r>
              <a:rPr lang="es-ES" dirty="0">
                <a:solidFill>
                  <a:schemeClr val="tx2"/>
                </a:solidFill>
              </a:rPr>
              <a:t>respectivamente, a la </a:t>
            </a:r>
            <a:r>
              <a:rPr lang="es-ES" dirty="0" smtClean="0">
                <a:solidFill>
                  <a:srgbClr val="FF0000"/>
                </a:solidFill>
              </a:rPr>
              <a:t>DDT</a:t>
            </a:r>
            <a:r>
              <a:rPr lang="es-ES" dirty="0" smtClean="0">
                <a:solidFill>
                  <a:schemeClr val="tx2"/>
                </a:solidFill>
              </a:rPr>
              <a:t> </a:t>
            </a:r>
            <a:r>
              <a:rPr lang="es-ES" dirty="0">
                <a:solidFill>
                  <a:schemeClr val="tx2"/>
                </a:solidFill>
              </a:rPr>
              <a:t>y a su activación. </a:t>
            </a:r>
            <a:endParaRPr lang="es-ES" sz="6000" b="1" dirty="0">
              <a:solidFill>
                <a:schemeClr val="tx2"/>
              </a:solidFill>
              <a:latin typeface="+mj-lt"/>
              <a:ea typeface="+mj-ea"/>
              <a:cs typeface="+mj-cs"/>
            </a:endParaRPr>
          </a:p>
        </p:txBody>
      </p:sp>
    </p:spTree>
    <p:extLst>
      <p:ext uri="{BB962C8B-B14F-4D97-AF65-F5344CB8AC3E}">
        <p14:creationId xmlns:p14="http://schemas.microsoft.com/office/powerpoint/2010/main" val="20833482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69102" y="3889108"/>
            <a:ext cx="10972800" cy="3918485"/>
          </a:xfrm>
        </p:spPr>
        <p:txBody>
          <a:bodyPr>
            <a:normAutofit/>
          </a:bodyPr>
          <a:lstStyle/>
          <a:p>
            <a:pPr marL="0" indent="0" algn="ctr">
              <a:buNone/>
            </a:pPr>
            <a:endParaRPr lang="es-ES" dirty="0" smtClean="0"/>
          </a:p>
          <a:p>
            <a:pPr marL="0" indent="0">
              <a:buNone/>
            </a:pPr>
            <a:r>
              <a:rPr lang="es-ES" sz="4600" dirty="0">
                <a:solidFill>
                  <a:schemeClr val="tx2"/>
                </a:solidFill>
              </a:rPr>
              <a:t> </a:t>
            </a:r>
          </a:p>
        </p:txBody>
      </p:sp>
      <p:sp>
        <p:nvSpPr>
          <p:cNvPr id="4" name="Título 1"/>
          <p:cNvSpPr>
            <a:spLocks noGrp="1"/>
          </p:cNvSpPr>
          <p:nvPr>
            <p:ph type="title"/>
          </p:nvPr>
        </p:nvSpPr>
        <p:spPr>
          <a:xfrm>
            <a:off x="604795" y="221386"/>
            <a:ext cx="10972800" cy="1143000"/>
          </a:xfrm>
        </p:spPr>
        <p:txBody>
          <a:bodyPr>
            <a:normAutofit/>
          </a:bodyPr>
          <a:lstStyle/>
          <a:p>
            <a:r>
              <a:rPr lang="es-ES" b="1" dirty="0" smtClean="0">
                <a:solidFill>
                  <a:srgbClr val="C00000"/>
                </a:solidFill>
                <a:latin typeface="+mn-lt"/>
                <a:ea typeface="+mn-ea"/>
                <a:cs typeface="+mn-cs"/>
              </a:rPr>
              <a:t>FLUJOS DE DECLARACIONES</a:t>
            </a:r>
            <a:endParaRPr lang="es-ES" b="1" dirty="0">
              <a:solidFill>
                <a:srgbClr val="C00000"/>
              </a:solidFill>
              <a:latin typeface="+mn-lt"/>
              <a:ea typeface="+mn-ea"/>
              <a:cs typeface="+mn-cs"/>
            </a:endParaRPr>
          </a:p>
        </p:txBody>
      </p:sp>
      <p:graphicFrame>
        <p:nvGraphicFramePr>
          <p:cNvPr id="2" name="Diagrama 1"/>
          <p:cNvGraphicFramePr/>
          <p:nvPr>
            <p:extLst>
              <p:ext uri="{D42A27DB-BD31-4B8C-83A1-F6EECF244321}">
                <p14:modId xmlns:p14="http://schemas.microsoft.com/office/powerpoint/2010/main" val="4222190959"/>
              </p:ext>
            </p:extLst>
          </p:nvPr>
        </p:nvGraphicFramePr>
        <p:xfrm>
          <a:off x="540501" y="1651922"/>
          <a:ext cx="10972800" cy="6269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a 5"/>
          <p:cNvGraphicFramePr/>
          <p:nvPr>
            <p:extLst>
              <p:ext uri="{D42A27DB-BD31-4B8C-83A1-F6EECF244321}">
                <p14:modId xmlns:p14="http://schemas.microsoft.com/office/powerpoint/2010/main" val="4286142465"/>
              </p:ext>
            </p:extLst>
          </p:nvPr>
        </p:nvGraphicFramePr>
        <p:xfrm>
          <a:off x="540501" y="2853928"/>
          <a:ext cx="10972800" cy="70365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7" name="Diagrama 6"/>
          <p:cNvGraphicFramePr/>
          <p:nvPr>
            <p:extLst>
              <p:ext uri="{D42A27DB-BD31-4B8C-83A1-F6EECF244321}">
                <p14:modId xmlns:p14="http://schemas.microsoft.com/office/powerpoint/2010/main" val="3882005049"/>
              </p:ext>
            </p:extLst>
          </p:nvPr>
        </p:nvGraphicFramePr>
        <p:xfrm>
          <a:off x="604795" y="4132660"/>
          <a:ext cx="10972800" cy="71437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8" name="Rectángulo redondeado 7"/>
          <p:cNvSpPr/>
          <p:nvPr/>
        </p:nvSpPr>
        <p:spPr>
          <a:xfrm>
            <a:off x="357188" y="5090588"/>
            <a:ext cx="11220408" cy="1517382"/>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s-ES" sz="2400" dirty="0" smtClean="0">
                <a:solidFill>
                  <a:schemeClr val="bg1"/>
                </a:solidFill>
              </a:rPr>
              <a:t>El G4 es una </a:t>
            </a:r>
            <a:r>
              <a:rPr lang="es-ES" sz="2400" dirty="0" err="1" smtClean="0">
                <a:solidFill>
                  <a:schemeClr val="bg1"/>
                </a:solidFill>
              </a:rPr>
              <a:t>predeclaración</a:t>
            </a:r>
            <a:r>
              <a:rPr lang="es-ES" sz="2400" dirty="0" smtClean="0">
                <a:solidFill>
                  <a:schemeClr val="bg1"/>
                </a:solidFill>
              </a:rPr>
              <a:t> que se activa con el G3</a:t>
            </a:r>
          </a:p>
          <a:p>
            <a:pPr marL="285750" indent="-285750" algn="just">
              <a:buFont typeface="Arial" panose="020B0604020202020204" pitchFamily="34" charset="0"/>
              <a:buChar char="•"/>
            </a:pPr>
            <a:r>
              <a:rPr lang="es-ES" sz="2400" dirty="0" smtClean="0">
                <a:solidFill>
                  <a:schemeClr val="bg1"/>
                </a:solidFill>
              </a:rPr>
              <a:t>Se podrá admitir G4 posterior al G3 para un mejor control de la mercancía descargada</a:t>
            </a:r>
          </a:p>
          <a:p>
            <a:pPr marL="285750" indent="-285750" algn="just">
              <a:buFont typeface="Arial" panose="020B0604020202020204" pitchFamily="34" charset="0"/>
              <a:buChar char="•"/>
            </a:pPr>
            <a:r>
              <a:rPr lang="es-ES" sz="2400" dirty="0" smtClean="0">
                <a:solidFill>
                  <a:schemeClr val="bg1"/>
                </a:solidFill>
              </a:rPr>
              <a:t>Se podrá admitir G3 antes del </a:t>
            </a:r>
            <a:r>
              <a:rPr lang="es-ES" sz="2400" dirty="0" err="1" smtClean="0">
                <a:solidFill>
                  <a:schemeClr val="bg1"/>
                </a:solidFill>
              </a:rPr>
              <a:t>ATMNot</a:t>
            </a:r>
            <a:r>
              <a:rPr lang="es-ES" sz="2400" dirty="0" smtClean="0">
                <a:solidFill>
                  <a:schemeClr val="bg1"/>
                </a:solidFill>
              </a:rPr>
              <a:t> (preG3) en aérea, mercancía no </a:t>
            </a:r>
            <a:r>
              <a:rPr lang="es-ES" sz="2400" dirty="0" err="1" smtClean="0">
                <a:solidFill>
                  <a:schemeClr val="bg1"/>
                </a:solidFill>
              </a:rPr>
              <a:t>contenerizada</a:t>
            </a:r>
            <a:r>
              <a:rPr lang="es-ES" sz="2400" dirty="0" smtClean="0">
                <a:solidFill>
                  <a:schemeClr val="bg1"/>
                </a:solidFill>
              </a:rPr>
              <a:t> y, cuando la aduana así lo configure, mercancía en contenedor por vía marítima</a:t>
            </a:r>
            <a:endParaRPr lang="es-ES" dirty="0">
              <a:solidFill>
                <a:schemeClr val="bg1"/>
              </a:solidFill>
            </a:endParaRPr>
          </a:p>
        </p:txBody>
      </p:sp>
      <p:sp>
        <p:nvSpPr>
          <p:cNvPr id="9" name="Llamada de flecha hacia abajo 8"/>
          <p:cNvSpPr/>
          <p:nvPr/>
        </p:nvSpPr>
        <p:spPr>
          <a:xfrm>
            <a:off x="6754984" y="2472686"/>
            <a:ext cx="966020" cy="518933"/>
          </a:xfrm>
          <a:prstGeom prst="downArrowCallout">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err="1" smtClean="0"/>
              <a:t>ATMNot</a:t>
            </a:r>
            <a:endParaRPr lang="es-ES" dirty="0"/>
          </a:p>
        </p:txBody>
      </p:sp>
      <p:sp>
        <p:nvSpPr>
          <p:cNvPr id="10" name="Llamada de flecha hacia abajo 9"/>
          <p:cNvSpPr/>
          <p:nvPr/>
        </p:nvSpPr>
        <p:spPr>
          <a:xfrm>
            <a:off x="5543891" y="1270402"/>
            <a:ext cx="966020" cy="518933"/>
          </a:xfrm>
          <a:prstGeom prst="downArrowCallout">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err="1" smtClean="0"/>
              <a:t>ATMNot</a:t>
            </a:r>
            <a:endParaRPr lang="es-ES" dirty="0"/>
          </a:p>
        </p:txBody>
      </p:sp>
      <p:sp>
        <p:nvSpPr>
          <p:cNvPr id="11" name="Llamada de flecha hacia abajo 10"/>
          <p:cNvSpPr/>
          <p:nvPr/>
        </p:nvSpPr>
        <p:spPr>
          <a:xfrm>
            <a:off x="6754984" y="3752779"/>
            <a:ext cx="966020" cy="518933"/>
          </a:xfrm>
          <a:prstGeom prst="downArrowCallout">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err="1" smtClean="0"/>
              <a:t>ATMNot</a:t>
            </a:r>
            <a:endParaRPr lang="es-ES" dirty="0"/>
          </a:p>
        </p:txBody>
      </p:sp>
    </p:spTree>
    <p:extLst>
      <p:ext uri="{BB962C8B-B14F-4D97-AF65-F5344CB8AC3E}">
        <p14:creationId xmlns:p14="http://schemas.microsoft.com/office/powerpoint/2010/main" val="30195239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90550" y="674688"/>
            <a:ext cx="10972800" cy="1143000"/>
          </a:xfrm>
        </p:spPr>
        <p:txBody>
          <a:bodyPr>
            <a:normAutofit/>
          </a:bodyPr>
          <a:lstStyle/>
          <a:p>
            <a:pPr marL="0" indent="0"/>
            <a:r>
              <a:rPr lang="es-ES" b="1" dirty="0" smtClean="0">
                <a:solidFill>
                  <a:srgbClr val="C00000"/>
                </a:solidFill>
              </a:rPr>
              <a:t>VÍAS DE PRESENTACIÓN</a:t>
            </a:r>
            <a:endParaRPr lang="es-ES" b="1" dirty="0">
              <a:solidFill>
                <a:srgbClr val="C00000"/>
              </a:solidFill>
            </a:endParaRPr>
          </a:p>
        </p:txBody>
      </p:sp>
      <p:sp>
        <p:nvSpPr>
          <p:cNvPr id="3" name="Marcador de contenido 2"/>
          <p:cNvSpPr>
            <a:spLocks noGrp="1"/>
          </p:cNvSpPr>
          <p:nvPr>
            <p:ph idx="1"/>
          </p:nvPr>
        </p:nvSpPr>
        <p:spPr>
          <a:xfrm>
            <a:off x="1323975" y="2349621"/>
            <a:ext cx="9505950" cy="4525963"/>
          </a:xfrm>
        </p:spPr>
        <p:txBody>
          <a:bodyPr/>
          <a:lstStyle/>
          <a:p>
            <a:pPr algn="just"/>
            <a:r>
              <a:rPr lang="es-ES" b="1" dirty="0" smtClean="0">
                <a:solidFill>
                  <a:schemeClr val="tx2"/>
                </a:solidFill>
              </a:rPr>
              <a:t>G4:</a:t>
            </a:r>
            <a:r>
              <a:rPr lang="es-ES" dirty="0" smtClean="0">
                <a:solidFill>
                  <a:schemeClr val="tx2"/>
                </a:solidFill>
              </a:rPr>
              <a:t> en tráfico marítimo se presentará a través de la ventanilla marítima</a:t>
            </a:r>
            <a:endParaRPr lang="es-ES" b="1" dirty="0">
              <a:solidFill>
                <a:schemeClr val="tx2"/>
              </a:solidFill>
            </a:endParaRPr>
          </a:p>
          <a:p>
            <a:pPr algn="just"/>
            <a:r>
              <a:rPr lang="es-ES" b="1" dirty="0" smtClean="0">
                <a:solidFill>
                  <a:schemeClr val="tx2"/>
                </a:solidFill>
              </a:rPr>
              <a:t>G3: </a:t>
            </a:r>
            <a:r>
              <a:rPr lang="es-ES" dirty="0" smtClean="0">
                <a:solidFill>
                  <a:schemeClr val="tx2"/>
                </a:solidFill>
              </a:rPr>
              <a:t>se presentará directamente a la aduana</a:t>
            </a:r>
          </a:p>
          <a:p>
            <a:pPr algn="just"/>
            <a:r>
              <a:rPr lang="es-ES" b="1" dirty="0" err="1">
                <a:solidFill>
                  <a:schemeClr val="tx2"/>
                </a:solidFill>
              </a:rPr>
              <a:t>ATMNot</a:t>
            </a:r>
            <a:r>
              <a:rPr lang="es-ES" b="1" dirty="0" smtClean="0">
                <a:solidFill>
                  <a:schemeClr val="tx2"/>
                </a:solidFill>
              </a:rPr>
              <a:t>: </a:t>
            </a:r>
            <a:r>
              <a:rPr lang="es-ES" dirty="0" smtClean="0">
                <a:solidFill>
                  <a:schemeClr val="tx2"/>
                </a:solidFill>
              </a:rPr>
              <a:t>mensaje de llegada del buque o aeronave enviado por </a:t>
            </a:r>
            <a:r>
              <a:rPr lang="es-ES" dirty="0" err="1" smtClean="0">
                <a:solidFill>
                  <a:schemeClr val="tx2"/>
                </a:solidFill>
              </a:rPr>
              <a:t>PdE</a:t>
            </a:r>
            <a:r>
              <a:rPr lang="es-ES" dirty="0" smtClean="0">
                <a:solidFill>
                  <a:schemeClr val="tx2"/>
                </a:solidFill>
              </a:rPr>
              <a:t> o por las compañías aéreas</a:t>
            </a:r>
            <a:endParaRPr lang="es-ES" b="1" dirty="0">
              <a:solidFill>
                <a:schemeClr val="tx2"/>
              </a:solidFill>
            </a:endParaRPr>
          </a:p>
        </p:txBody>
      </p:sp>
    </p:spTree>
    <p:extLst>
      <p:ext uri="{BB962C8B-B14F-4D97-AF65-F5344CB8AC3E}">
        <p14:creationId xmlns:p14="http://schemas.microsoft.com/office/powerpoint/2010/main" val="3313865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09600" y="1884365"/>
            <a:ext cx="7901354" cy="3443287"/>
          </a:xfrm>
        </p:spPr>
        <p:txBody>
          <a:bodyPr>
            <a:normAutofit fontScale="92500"/>
          </a:bodyPr>
          <a:lstStyle/>
          <a:p>
            <a:pPr lvl="0"/>
            <a:r>
              <a:rPr lang="es-ES" dirty="0">
                <a:solidFill>
                  <a:schemeClr val="tx2"/>
                </a:solidFill>
              </a:rPr>
              <a:t>El </a:t>
            </a:r>
            <a:r>
              <a:rPr lang="es-ES" b="1" dirty="0">
                <a:solidFill>
                  <a:schemeClr val="tx2"/>
                </a:solidFill>
              </a:rPr>
              <a:t>transportista</a:t>
            </a:r>
          </a:p>
          <a:p>
            <a:pPr lvl="0"/>
            <a:r>
              <a:rPr lang="es-ES" dirty="0">
                <a:solidFill>
                  <a:schemeClr val="tx2"/>
                </a:solidFill>
              </a:rPr>
              <a:t>El </a:t>
            </a:r>
            <a:r>
              <a:rPr lang="es-ES" b="1" dirty="0">
                <a:solidFill>
                  <a:schemeClr val="tx2"/>
                </a:solidFill>
              </a:rPr>
              <a:t>expedidor</a:t>
            </a:r>
          </a:p>
          <a:p>
            <a:pPr lvl="0"/>
            <a:r>
              <a:rPr lang="es-ES" dirty="0">
                <a:solidFill>
                  <a:schemeClr val="tx2"/>
                </a:solidFill>
              </a:rPr>
              <a:t>El </a:t>
            </a:r>
            <a:r>
              <a:rPr lang="es-ES" b="1" dirty="0">
                <a:solidFill>
                  <a:schemeClr val="tx2"/>
                </a:solidFill>
              </a:rPr>
              <a:t>declarante en caso de </a:t>
            </a:r>
            <a:r>
              <a:rPr lang="es-ES" b="1" dirty="0" err="1">
                <a:solidFill>
                  <a:schemeClr val="tx2"/>
                </a:solidFill>
              </a:rPr>
              <a:t>predeclaración</a:t>
            </a:r>
            <a:r>
              <a:rPr lang="es-ES" dirty="0">
                <a:solidFill>
                  <a:schemeClr val="tx2"/>
                </a:solidFill>
              </a:rPr>
              <a:t>. </a:t>
            </a:r>
          </a:p>
          <a:p>
            <a:pPr lvl="0" algn="just"/>
            <a:r>
              <a:rPr lang="es-ES" dirty="0">
                <a:solidFill>
                  <a:schemeClr val="tx2"/>
                </a:solidFill>
              </a:rPr>
              <a:t>Los </a:t>
            </a:r>
            <a:r>
              <a:rPr lang="es-ES" b="1" dirty="0">
                <a:solidFill>
                  <a:schemeClr val="tx2"/>
                </a:solidFill>
              </a:rPr>
              <a:t>titulares de ADT o de OOLLDT</a:t>
            </a:r>
            <a:r>
              <a:rPr lang="es-ES" dirty="0">
                <a:solidFill>
                  <a:schemeClr val="tx2"/>
                </a:solidFill>
              </a:rPr>
              <a:t>. En este caso la subsiguiente presentación de la mercancía (G3) deberá efectuarse por el mismo titular. </a:t>
            </a:r>
          </a:p>
          <a:p>
            <a:endParaRPr lang="es-ES" dirty="0"/>
          </a:p>
        </p:txBody>
      </p:sp>
      <p:sp>
        <p:nvSpPr>
          <p:cNvPr id="5" name="Título 1"/>
          <p:cNvSpPr>
            <a:spLocks noGrp="1"/>
          </p:cNvSpPr>
          <p:nvPr>
            <p:ph type="title"/>
          </p:nvPr>
        </p:nvSpPr>
        <p:spPr>
          <a:xfrm>
            <a:off x="609600" y="457201"/>
            <a:ext cx="10972800" cy="1143000"/>
          </a:xfrm>
        </p:spPr>
        <p:txBody>
          <a:bodyPr>
            <a:normAutofit/>
          </a:bodyPr>
          <a:lstStyle/>
          <a:p>
            <a:r>
              <a:rPr lang="es-ES" b="1" dirty="0" smtClean="0">
                <a:solidFill>
                  <a:srgbClr val="C00000"/>
                </a:solidFill>
                <a:latin typeface="+mn-lt"/>
                <a:ea typeface="+mn-ea"/>
                <a:cs typeface="+mn-cs"/>
              </a:rPr>
              <a:t>¿QUIÉN PRESENTA EL G4?</a:t>
            </a:r>
            <a:endParaRPr lang="es-ES" b="1" dirty="0">
              <a:solidFill>
                <a:srgbClr val="C00000"/>
              </a:solidFill>
              <a:latin typeface="+mn-lt"/>
              <a:ea typeface="+mn-ea"/>
              <a:cs typeface="+mn-cs"/>
            </a:endParaRPr>
          </a:p>
        </p:txBody>
      </p:sp>
      <p:sp>
        <p:nvSpPr>
          <p:cNvPr id="6" name="Rectángulo redondeado 5"/>
          <p:cNvSpPr/>
          <p:nvPr/>
        </p:nvSpPr>
        <p:spPr>
          <a:xfrm>
            <a:off x="998706" y="5611816"/>
            <a:ext cx="6185296" cy="42148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i="1" dirty="0">
                <a:solidFill>
                  <a:schemeClr val="tx1"/>
                </a:solidFill>
              </a:rPr>
              <a:t>Art 139 por remisión del 145.3 del CAU</a:t>
            </a:r>
          </a:p>
        </p:txBody>
      </p:sp>
      <p:sp>
        <p:nvSpPr>
          <p:cNvPr id="2" name="Rectángulo redondeado 1"/>
          <p:cNvSpPr/>
          <p:nvPr/>
        </p:nvSpPr>
        <p:spPr>
          <a:xfrm>
            <a:off x="9108830" y="1884365"/>
            <a:ext cx="2725615" cy="3039327"/>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t>Podrán utilizar un representante voluntario del art 46 de la LGT</a:t>
            </a:r>
            <a:endParaRPr lang="es-ES" sz="2400" b="1" dirty="0"/>
          </a:p>
        </p:txBody>
      </p:sp>
    </p:spTree>
    <p:extLst>
      <p:ext uri="{BB962C8B-B14F-4D97-AF65-F5344CB8AC3E}">
        <p14:creationId xmlns:p14="http://schemas.microsoft.com/office/powerpoint/2010/main" val="21373148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p:cNvPicPr>
            <a:picLocks noGrp="1" noChangeAspect="1"/>
          </p:cNvPicPr>
          <p:nvPr>
            <p:ph idx="1"/>
          </p:nvPr>
        </p:nvPicPr>
        <p:blipFill>
          <a:blip r:embed="rId2"/>
          <a:stretch>
            <a:fillRect/>
          </a:stretch>
        </p:blipFill>
        <p:spPr>
          <a:xfrm>
            <a:off x="4693444" y="104609"/>
            <a:ext cx="4700588" cy="6624487"/>
          </a:xfrm>
          <a:prstGeom prst="rect">
            <a:avLst/>
          </a:prstGeom>
        </p:spPr>
      </p:pic>
      <p:sp>
        <p:nvSpPr>
          <p:cNvPr id="6" name="Rectángulo redondeado 5"/>
          <p:cNvSpPr/>
          <p:nvPr/>
        </p:nvSpPr>
        <p:spPr>
          <a:xfrm>
            <a:off x="376787" y="2470089"/>
            <a:ext cx="3798094" cy="1616869"/>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400" b="1" dirty="0" smtClean="0">
                <a:solidFill>
                  <a:srgbClr val="C00000"/>
                </a:solidFill>
              </a:rPr>
              <a:t>DATOS DEL G4</a:t>
            </a:r>
            <a:endParaRPr lang="es-ES" sz="4400" b="1" dirty="0">
              <a:solidFill>
                <a:srgbClr val="C00000"/>
              </a:solidFill>
            </a:endParaRPr>
          </a:p>
        </p:txBody>
      </p:sp>
    </p:spTree>
    <p:extLst>
      <p:ext uri="{BB962C8B-B14F-4D97-AF65-F5344CB8AC3E}">
        <p14:creationId xmlns:p14="http://schemas.microsoft.com/office/powerpoint/2010/main" val="41949171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09600" y="1831785"/>
            <a:ext cx="10697308" cy="4003721"/>
          </a:xfrm>
        </p:spPr>
        <p:txBody>
          <a:bodyPr>
            <a:normAutofit fontScale="40000" lnSpcReduction="20000"/>
          </a:bodyPr>
          <a:lstStyle/>
          <a:p>
            <a:pPr lvl="0" algn="just"/>
            <a:r>
              <a:rPr lang="es-ES" sz="6700" b="1" dirty="0">
                <a:solidFill>
                  <a:schemeClr val="tx2"/>
                </a:solidFill>
              </a:rPr>
              <a:t>MC-HC-HI</a:t>
            </a:r>
          </a:p>
          <a:p>
            <a:pPr lvl="0" algn="just"/>
            <a:r>
              <a:rPr lang="es-ES" sz="6700" b="1" dirty="0" smtClean="0">
                <a:solidFill>
                  <a:schemeClr val="tx2"/>
                </a:solidFill>
              </a:rPr>
              <a:t>MC-MI. </a:t>
            </a:r>
            <a:r>
              <a:rPr lang="es-ES" sz="6700" dirty="0" smtClean="0">
                <a:solidFill>
                  <a:schemeClr val="tx2"/>
                </a:solidFill>
              </a:rPr>
              <a:t>Se podrá </a:t>
            </a:r>
            <a:r>
              <a:rPr lang="es-ES" sz="6700" dirty="0" err="1" smtClean="0">
                <a:solidFill>
                  <a:schemeClr val="tx2"/>
                </a:solidFill>
              </a:rPr>
              <a:t>desconsolidar</a:t>
            </a:r>
            <a:r>
              <a:rPr lang="es-ES" sz="6700" dirty="0" smtClean="0">
                <a:solidFill>
                  <a:schemeClr val="tx2"/>
                </a:solidFill>
              </a:rPr>
              <a:t> si se desea datar a nivel de HC</a:t>
            </a:r>
            <a:r>
              <a:rPr lang="es-ES" dirty="0" smtClean="0"/>
              <a:t> </a:t>
            </a:r>
            <a:endParaRPr lang="es-ES" sz="1800" dirty="0"/>
          </a:p>
          <a:p>
            <a:pPr lvl="0" algn="just"/>
            <a:r>
              <a:rPr lang="es-ES" sz="6700" b="1" dirty="0" smtClean="0">
                <a:solidFill>
                  <a:schemeClr val="tx2"/>
                </a:solidFill>
              </a:rPr>
              <a:t>MC. </a:t>
            </a:r>
            <a:r>
              <a:rPr lang="es-ES" sz="6700" dirty="0" smtClean="0">
                <a:solidFill>
                  <a:schemeClr val="tx2"/>
                </a:solidFill>
              </a:rPr>
              <a:t>Para datar será necesaria </a:t>
            </a:r>
            <a:r>
              <a:rPr lang="es-ES" sz="6700" dirty="0" err="1" smtClean="0">
                <a:solidFill>
                  <a:schemeClr val="tx2"/>
                </a:solidFill>
              </a:rPr>
              <a:t>desconsolidación</a:t>
            </a:r>
            <a:r>
              <a:rPr lang="es-ES" sz="6700" dirty="0" smtClean="0">
                <a:solidFill>
                  <a:schemeClr val="tx2"/>
                </a:solidFill>
              </a:rPr>
              <a:t> previa incorporando HC y HI (podrá hacerse en uno o varios envíos e incluso antes del MC)</a:t>
            </a:r>
            <a:r>
              <a:rPr lang="es-ES" dirty="0" smtClean="0"/>
              <a:t> </a:t>
            </a:r>
            <a:endParaRPr lang="es-ES" sz="1800" dirty="0"/>
          </a:p>
          <a:p>
            <a:pPr lvl="0" algn="just"/>
            <a:r>
              <a:rPr lang="es-ES" sz="6700" b="1" dirty="0" smtClean="0">
                <a:solidFill>
                  <a:schemeClr val="tx2"/>
                </a:solidFill>
              </a:rPr>
              <a:t>MC </a:t>
            </a:r>
            <a:r>
              <a:rPr lang="es-ES" sz="6700" b="1" dirty="0">
                <a:solidFill>
                  <a:schemeClr val="tx2"/>
                </a:solidFill>
              </a:rPr>
              <a:t>sin documento de </a:t>
            </a:r>
            <a:r>
              <a:rPr lang="es-ES" sz="6700" b="1" dirty="0" smtClean="0">
                <a:solidFill>
                  <a:schemeClr val="tx2"/>
                </a:solidFill>
              </a:rPr>
              <a:t>transporte-HC-HI</a:t>
            </a:r>
            <a:r>
              <a:rPr lang="es-ES" b="1" dirty="0" smtClean="0"/>
              <a:t>.  </a:t>
            </a:r>
            <a:r>
              <a:rPr lang="es-ES" sz="6700" dirty="0">
                <a:solidFill>
                  <a:schemeClr val="tx2"/>
                </a:solidFill>
              </a:rPr>
              <a:t>Esta forma de declaración será la empleada cuando se deseen declarar HI sin máster previo, debido a que el operador consignatario de estos </a:t>
            </a:r>
            <a:r>
              <a:rPr lang="es-ES" sz="6700" dirty="0" err="1">
                <a:solidFill>
                  <a:schemeClr val="tx2"/>
                </a:solidFill>
              </a:rPr>
              <a:t>houses</a:t>
            </a:r>
            <a:r>
              <a:rPr lang="es-ES" sz="6700" dirty="0">
                <a:solidFill>
                  <a:schemeClr val="tx2"/>
                </a:solidFill>
              </a:rPr>
              <a:t> coincide con la empresa transportista (ej. operadores </a:t>
            </a:r>
            <a:r>
              <a:rPr lang="es-ES" sz="6700" dirty="0" err="1">
                <a:solidFill>
                  <a:schemeClr val="tx2"/>
                </a:solidFill>
              </a:rPr>
              <a:t>courier</a:t>
            </a:r>
            <a:r>
              <a:rPr lang="es-ES" sz="6700" dirty="0">
                <a:solidFill>
                  <a:schemeClr val="tx2"/>
                </a:solidFill>
              </a:rPr>
              <a:t> con respecto a mercancía declarada en un transporte fletado por ellos mismos). Será obligatorio declarar todos los datos del MC excepto su Documento de Transporte, que será opcional. </a:t>
            </a:r>
            <a:endParaRPr lang="es-ES" sz="2400" dirty="0"/>
          </a:p>
        </p:txBody>
      </p:sp>
      <p:sp>
        <p:nvSpPr>
          <p:cNvPr id="5" name="Título 1"/>
          <p:cNvSpPr>
            <a:spLocks noGrp="1"/>
          </p:cNvSpPr>
          <p:nvPr>
            <p:ph type="title"/>
          </p:nvPr>
        </p:nvSpPr>
        <p:spPr>
          <a:xfrm>
            <a:off x="609600" y="377092"/>
            <a:ext cx="10972800" cy="1143000"/>
          </a:xfrm>
        </p:spPr>
        <p:txBody>
          <a:bodyPr>
            <a:normAutofit/>
          </a:bodyPr>
          <a:lstStyle/>
          <a:p>
            <a:r>
              <a:rPr lang="es-ES" b="1" dirty="0" smtClean="0">
                <a:solidFill>
                  <a:srgbClr val="C00000"/>
                </a:solidFill>
                <a:latin typeface="+mn-lt"/>
                <a:ea typeface="+mn-ea"/>
                <a:cs typeface="+mn-cs"/>
              </a:rPr>
              <a:t>FORMAS DE DECLARAR EL G4</a:t>
            </a:r>
            <a:endParaRPr lang="es-ES" b="1" dirty="0">
              <a:solidFill>
                <a:srgbClr val="C00000"/>
              </a:solidFill>
              <a:latin typeface="+mn-lt"/>
              <a:ea typeface="+mn-ea"/>
              <a:cs typeface="+mn-cs"/>
            </a:endParaRPr>
          </a:p>
        </p:txBody>
      </p:sp>
      <p:sp>
        <p:nvSpPr>
          <p:cNvPr id="6" name="Rectángulo redondeado 5"/>
          <p:cNvSpPr/>
          <p:nvPr/>
        </p:nvSpPr>
        <p:spPr>
          <a:xfrm>
            <a:off x="721518" y="6147199"/>
            <a:ext cx="10244138" cy="421481"/>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i="1" dirty="0" smtClean="0">
                <a:solidFill>
                  <a:schemeClr val="bg1"/>
                </a:solidFill>
              </a:rPr>
              <a:t>Los datos de un G4 pueden ser enviados por distintas personas</a:t>
            </a:r>
            <a:endParaRPr lang="es-ES" sz="2800" b="1" i="1" dirty="0">
              <a:solidFill>
                <a:schemeClr val="bg1"/>
              </a:solidFill>
            </a:endParaRPr>
          </a:p>
        </p:txBody>
      </p:sp>
      <p:sp>
        <p:nvSpPr>
          <p:cNvPr id="7" name="Rectángulo redondeado 6"/>
          <p:cNvSpPr/>
          <p:nvPr/>
        </p:nvSpPr>
        <p:spPr>
          <a:xfrm>
            <a:off x="8686801" y="1392507"/>
            <a:ext cx="2620107" cy="566864"/>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smtClean="0">
                <a:solidFill>
                  <a:schemeClr val="tx1"/>
                </a:solidFill>
              </a:rPr>
              <a:t>Un G4 por MC</a:t>
            </a:r>
            <a:endParaRPr lang="es-ES" sz="2800" b="1" dirty="0">
              <a:solidFill>
                <a:schemeClr val="tx1"/>
              </a:solidFill>
            </a:endParaRPr>
          </a:p>
        </p:txBody>
      </p:sp>
    </p:spTree>
    <p:extLst>
      <p:ext uri="{BB962C8B-B14F-4D97-AF65-F5344CB8AC3E}">
        <p14:creationId xmlns:p14="http://schemas.microsoft.com/office/powerpoint/2010/main" val="5146613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02444" y="2050257"/>
            <a:ext cx="10972800" cy="3821905"/>
          </a:xfrm>
        </p:spPr>
        <p:txBody>
          <a:bodyPr>
            <a:normAutofit/>
          </a:bodyPr>
          <a:lstStyle/>
          <a:p>
            <a:pPr lvl="0" algn="just"/>
            <a:r>
              <a:rPr lang="es-ES" dirty="0" smtClean="0">
                <a:solidFill>
                  <a:schemeClr val="tx2"/>
                </a:solidFill>
              </a:rPr>
              <a:t>Tanto </a:t>
            </a:r>
            <a:r>
              <a:rPr lang="es-ES" dirty="0">
                <a:solidFill>
                  <a:schemeClr val="tx2"/>
                </a:solidFill>
              </a:rPr>
              <a:t>en la DDT (G4) como en la NP (G3) figura el </a:t>
            </a:r>
            <a:r>
              <a:rPr lang="es-ES" b="1" dirty="0">
                <a:solidFill>
                  <a:schemeClr val="tx2"/>
                </a:solidFill>
              </a:rPr>
              <a:t>dato de la ubicación de la mercancía a nivel de MC </a:t>
            </a:r>
            <a:endParaRPr lang="es-ES" b="1" dirty="0" smtClean="0">
              <a:solidFill>
                <a:schemeClr val="tx2"/>
              </a:solidFill>
            </a:endParaRPr>
          </a:p>
          <a:p>
            <a:pPr lvl="0" algn="just"/>
            <a:r>
              <a:rPr lang="es-ES" dirty="0">
                <a:solidFill>
                  <a:schemeClr val="tx2"/>
                </a:solidFill>
              </a:rPr>
              <a:t>Solo se podrá presentar el </a:t>
            </a:r>
            <a:r>
              <a:rPr lang="es-ES" b="1" dirty="0">
                <a:solidFill>
                  <a:schemeClr val="tx2"/>
                </a:solidFill>
              </a:rPr>
              <a:t>G4 en ubicaciones que sean punto de </a:t>
            </a:r>
            <a:r>
              <a:rPr lang="es-ES" b="1" dirty="0" smtClean="0">
                <a:solidFill>
                  <a:schemeClr val="tx2"/>
                </a:solidFill>
              </a:rPr>
              <a:t>entrada</a:t>
            </a:r>
          </a:p>
          <a:p>
            <a:pPr lvl="0" algn="just"/>
            <a:r>
              <a:rPr lang="es-ES" b="1" dirty="0">
                <a:solidFill>
                  <a:schemeClr val="tx2"/>
                </a:solidFill>
              </a:rPr>
              <a:t>No se permitirá que el G3 declare una ubicación distinta a la del G4 al que se refiere</a:t>
            </a:r>
            <a:r>
              <a:rPr lang="es-ES" dirty="0">
                <a:solidFill>
                  <a:schemeClr val="tx2"/>
                </a:solidFill>
              </a:rPr>
              <a:t>. No se pueden realizar movimientos en depósito temporal a través de la presentación del G3. </a:t>
            </a:r>
            <a:endParaRPr lang="es-ES" b="1" dirty="0">
              <a:solidFill>
                <a:schemeClr val="tx2"/>
              </a:solidFill>
            </a:endParaRPr>
          </a:p>
        </p:txBody>
      </p:sp>
      <p:sp>
        <p:nvSpPr>
          <p:cNvPr id="5" name="Título 1"/>
          <p:cNvSpPr>
            <a:spLocks noGrp="1"/>
          </p:cNvSpPr>
          <p:nvPr>
            <p:ph type="title"/>
          </p:nvPr>
        </p:nvSpPr>
        <p:spPr>
          <a:xfrm>
            <a:off x="0" y="746369"/>
            <a:ext cx="12077700" cy="1143000"/>
          </a:xfrm>
        </p:spPr>
        <p:txBody>
          <a:bodyPr>
            <a:normAutofit/>
          </a:bodyPr>
          <a:lstStyle/>
          <a:p>
            <a:r>
              <a:rPr lang="es-ES" b="1" dirty="0" smtClean="0">
                <a:solidFill>
                  <a:srgbClr val="C00000"/>
                </a:solidFill>
                <a:latin typeface="+mn-lt"/>
                <a:ea typeface="+mn-ea"/>
                <a:cs typeface="+mn-cs"/>
              </a:rPr>
              <a:t>UBICACIÓN DEL G4 Y G3</a:t>
            </a:r>
            <a:endParaRPr lang="es-ES" b="1" dirty="0">
              <a:solidFill>
                <a:srgbClr val="C00000"/>
              </a:solidFill>
              <a:latin typeface="+mn-lt"/>
              <a:ea typeface="+mn-ea"/>
              <a:cs typeface="+mn-cs"/>
            </a:endParaRPr>
          </a:p>
        </p:txBody>
      </p:sp>
    </p:spTree>
    <p:extLst>
      <p:ext uri="{BB962C8B-B14F-4D97-AF65-F5344CB8AC3E}">
        <p14:creationId xmlns:p14="http://schemas.microsoft.com/office/powerpoint/2010/main" val="40383898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25603" y="1090246"/>
            <a:ext cx="11455094" cy="5064369"/>
          </a:xfrm>
        </p:spPr>
        <p:txBody>
          <a:bodyPr>
            <a:noAutofit/>
          </a:bodyPr>
          <a:lstStyle/>
          <a:p>
            <a:pPr algn="just"/>
            <a:r>
              <a:rPr lang="es-ES" sz="2800" b="1" dirty="0" smtClean="0">
                <a:solidFill>
                  <a:schemeClr val="tx2"/>
                </a:solidFill>
              </a:rPr>
              <a:t>Dentro del mismo recinto o </a:t>
            </a:r>
            <a:r>
              <a:rPr lang="es-ES" sz="2800" b="1" dirty="0" err="1" smtClean="0">
                <a:solidFill>
                  <a:schemeClr val="tx2"/>
                </a:solidFill>
              </a:rPr>
              <a:t>subrecinto</a:t>
            </a:r>
            <a:r>
              <a:rPr lang="es-ES" sz="2800" b="1" dirty="0" smtClean="0">
                <a:solidFill>
                  <a:schemeClr val="tx2"/>
                </a:solidFill>
              </a:rPr>
              <a:t> </a:t>
            </a:r>
            <a:r>
              <a:rPr lang="es-ES" sz="2800" dirty="0" smtClean="0">
                <a:solidFill>
                  <a:schemeClr val="tx2"/>
                </a:solidFill>
              </a:rPr>
              <a:t>(antiguo CUB):</a:t>
            </a:r>
          </a:p>
          <a:p>
            <a:pPr lvl="1" algn="just"/>
            <a:r>
              <a:rPr lang="es-ES" dirty="0">
                <a:solidFill>
                  <a:schemeClr val="tx2"/>
                </a:solidFill>
              </a:rPr>
              <a:t>no requiere disponer de la información a nivel de </a:t>
            </a:r>
            <a:r>
              <a:rPr lang="es-ES" dirty="0" smtClean="0">
                <a:solidFill>
                  <a:schemeClr val="tx2"/>
                </a:solidFill>
              </a:rPr>
              <a:t>MI/HI</a:t>
            </a:r>
          </a:p>
          <a:p>
            <a:pPr lvl="1" algn="just"/>
            <a:r>
              <a:rPr lang="es-ES" dirty="0">
                <a:solidFill>
                  <a:schemeClr val="tx2"/>
                </a:solidFill>
              </a:rPr>
              <a:t>se realizará mediante 2 mensajes G5 </a:t>
            </a:r>
            <a:r>
              <a:rPr lang="es-ES" dirty="0" smtClean="0">
                <a:solidFill>
                  <a:schemeClr val="tx2"/>
                </a:solidFill>
              </a:rPr>
              <a:t>simplificados:</a:t>
            </a:r>
          </a:p>
          <a:p>
            <a:pPr lvl="2" algn="just"/>
            <a:r>
              <a:rPr lang="es-ES" dirty="0">
                <a:solidFill>
                  <a:schemeClr val="tx2"/>
                </a:solidFill>
              </a:rPr>
              <a:t>Un G5 de salida que identificará el MRN del G4 y el MC, HC, MI/HI o equipamiento que se pretende mover. </a:t>
            </a:r>
          </a:p>
          <a:p>
            <a:pPr lvl="2" algn="just"/>
            <a:r>
              <a:rPr lang="es-ES" dirty="0">
                <a:solidFill>
                  <a:schemeClr val="tx2"/>
                </a:solidFill>
              </a:rPr>
              <a:t>Un G5 de llegada que solo hará referencia al G5 de </a:t>
            </a:r>
            <a:r>
              <a:rPr lang="es-ES" dirty="0" smtClean="0">
                <a:solidFill>
                  <a:schemeClr val="tx2"/>
                </a:solidFill>
              </a:rPr>
              <a:t>salida y </a:t>
            </a:r>
            <a:r>
              <a:rPr lang="es-ES" dirty="0">
                <a:solidFill>
                  <a:schemeClr val="tx2"/>
                </a:solidFill>
              </a:rPr>
              <a:t>realizará el cambio de </a:t>
            </a:r>
            <a:r>
              <a:rPr lang="es-ES" dirty="0" smtClean="0">
                <a:solidFill>
                  <a:schemeClr val="tx2"/>
                </a:solidFill>
              </a:rPr>
              <a:t>ubicación.</a:t>
            </a:r>
          </a:p>
          <a:p>
            <a:pPr algn="just"/>
            <a:r>
              <a:rPr lang="es-ES" sz="2800" b="1" dirty="0" smtClean="0">
                <a:solidFill>
                  <a:schemeClr val="tx2"/>
                </a:solidFill>
              </a:rPr>
              <a:t>Entre </a:t>
            </a:r>
            <a:r>
              <a:rPr lang="es-ES" sz="2800" b="1" dirty="0" err="1" smtClean="0">
                <a:solidFill>
                  <a:schemeClr val="tx2"/>
                </a:solidFill>
              </a:rPr>
              <a:t>subrecintos</a:t>
            </a:r>
            <a:r>
              <a:rPr lang="es-ES" sz="2800" b="1" dirty="0" smtClean="0">
                <a:solidFill>
                  <a:schemeClr val="tx2"/>
                </a:solidFill>
              </a:rPr>
              <a:t>:</a:t>
            </a:r>
          </a:p>
          <a:p>
            <a:pPr lvl="1" algn="just"/>
            <a:r>
              <a:rPr lang="es-ES" dirty="0" smtClean="0">
                <a:solidFill>
                  <a:schemeClr val="tx2"/>
                </a:solidFill>
              </a:rPr>
              <a:t>debe </a:t>
            </a:r>
            <a:r>
              <a:rPr lang="es-ES" dirty="0">
                <a:solidFill>
                  <a:schemeClr val="tx2"/>
                </a:solidFill>
              </a:rPr>
              <a:t>declararse el detalle de los HC y los HI o incorporar los MI al MC antes de mover la mercancía mediante un G5 o un </a:t>
            </a:r>
            <a:r>
              <a:rPr lang="es-ES" dirty="0" smtClean="0">
                <a:solidFill>
                  <a:schemeClr val="tx2"/>
                </a:solidFill>
              </a:rPr>
              <a:t>Tránsito</a:t>
            </a:r>
          </a:p>
          <a:p>
            <a:pPr lvl="1" algn="just"/>
            <a:r>
              <a:rPr lang="es-ES" dirty="0">
                <a:solidFill>
                  <a:schemeClr val="tx2"/>
                </a:solidFill>
              </a:rPr>
              <a:t>se permitirá que el G5, en movimientos nacionales, haga referencia solo al MC sin necesidad de detallar todos los HC y HI </a:t>
            </a:r>
          </a:p>
        </p:txBody>
      </p:sp>
      <p:sp>
        <p:nvSpPr>
          <p:cNvPr id="5" name="Título 1"/>
          <p:cNvSpPr>
            <a:spLocks noGrp="1"/>
          </p:cNvSpPr>
          <p:nvPr>
            <p:ph type="title"/>
          </p:nvPr>
        </p:nvSpPr>
        <p:spPr>
          <a:xfrm>
            <a:off x="114300" y="193431"/>
            <a:ext cx="12077700" cy="1143000"/>
          </a:xfrm>
        </p:spPr>
        <p:txBody>
          <a:bodyPr>
            <a:normAutofit/>
          </a:bodyPr>
          <a:lstStyle/>
          <a:p>
            <a:r>
              <a:rPr lang="es-ES" b="1" dirty="0" smtClean="0">
                <a:solidFill>
                  <a:srgbClr val="C00000"/>
                </a:solidFill>
                <a:latin typeface="+mn-lt"/>
                <a:ea typeface="+mn-ea"/>
                <a:cs typeface="+mn-cs"/>
              </a:rPr>
              <a:t>MOVIMIENTOS DE MERCANCÍA EN DT</a:t>
            </a:r>
            <a:endParaRPr lang="es-ES" b="1" dirty="0">
              <a:solidFill>
                <a:srgbClr val="C00000"/>
              </a:solidFill>
              <a:latin typeface="+mn-lt"/>
              <a:ea typeface="+mn-ea"/>
              <a:cs typeface="+mn-cs"/>
            </a:endParaRPr>
          </a:p>
        </p:txBody>
      </p:sp>
    </p:spTree>
    <p:extLst>
      <p:ext uri="{BB962C8B-B14F-4D97-AF65-F5344CB8AC3E}">
        <p14:creationId xmlns:p14="http://schemas.microsoft.com/office/powerpoint/2010/main" val="14081254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02444" y="1336431"/>
            <a:ext cx="11156156" cy="5064369"/>
          </a:xfrm>
        </p:spPr>
        <p:txBody>
          <a:bodyPr>
            <a:normAutofit fontScale="55000" lnSpcReduction="20000"/>
          </a:bodyPr>
          <a:lstStyle/>
          <a:p>
            <a:pPr algn="just"/>
            <a:r>
              <a:rPr lang="es-ES" sz="4500" b="1" dirty="0" smtClean="0">
                <a:solidFill>
                  <a:schemeClr val="tx2"/>
                </a:solidFill>
              </a:rPr>
              <a:t>Antes </a:t>
            </a:r>
            <a:r>
              <a:rPr lang="es-ES" sz="4500" b="1" dirty="0">
                <a:solidFill>
                  <a:schemeClr val="tx2"/>
                </a:solidFill>
              </a:rPr>
              <a:t>de proceder al datado </a:t>
            </a:r>
            <a:r>
              <a:rPr lang="es-ES" sz="4500" dirty="0">
                <a:solidFill>
                  <a:schemeClr val="tx2"/>
                </a:solidFill>
              </a:rPr>
              <a:t>de la DDT (G4) es necesario que el detalle de la información se encuentre a nivel de la </a:t>
            </a:r>
            <a:r>
              <a:rPr lang="es-ES" sz="4500" dirty="0" smtClean="0">
                <a:solidFill>
                  <a:schemeClr val="tx2"/>
                </a:solidFill>
              </a:rPr>
              <a:t>partida </a:t>
            </a:r>
            <a:r>
              <a:rPr lang="es-ES" sz="4500" dirty="0">
                <a:solidFill>
                  <a:schemeClr val="tx2"/>
                </a:solidFill>
              </a:rPr>
              <a:t>(MI/HI</a:t>
            </a:r>
            <a:r>
              <a:rPr lang="es-ES" sz="4500" dirty="0" smtClean="0">
                <a:solidFill>
                  <a:schemeClr val="tx2"/>
                </a:solidFill>
              </a:rPr>
              <a:t>).</a:t>
            </a:r>
          </a:p>
          <a:p>
            <a:pPr algn="just"/>
            <a:r>
              <a:rPr lang="es-ES" sz="4500" b="1" dirty="0">
                <a:solidFill>
                  <a:schemeClr val="tx2"/>
                </a:solidFill>
              </a:rPr>
              <a:t>Documentos de datado</a:t>
            </a:r>
          </a:p>
          <a:p>
            <a:pPr lvl="1" algn="just"/>
            <a:r>
              <a:rPr lang="es-ES" sz="4500" dirty="0">
                <a:solidFill>
                  <a:schemeClr val="tx2"/>
                </a:solidFill>
              </a:rPr>
              <a:t>Prueba acreditativa del estatuto UE de la mercancía (T2L, etc.)</a:t>
            </a:r>
          </a:p>
          <a:p>
            <a:pPr lvl="1" algn="just"/>
            <a:r>
              <a:rPr lang="es-ES" sz="4500" dirty="0">
                <a:solidFill>
                  <a:schemeClr val="tx2"/>
                </a:solidFill>
              </a:rPr>
              <a:t>Declaración de inclusión en un régimen aduanero (H1, declaración de tránsito, etc.)</a:t>
            </a:r>
          </a:p>
          <a:p>
            <a:pPr lvl="1" algn="just"/>
            <a:r>
              <a:rPr lang="es-ES" sz="4500" dirty="0">
                <a:solidFill>
                  <a:schemeClr val="tx2"/>
                </a:solidFill>
              </a:rPr>
              <a:t>Declaración sumaria de salida (EXS)</a:t>
            </a:r>
          </a:p>
          <a:p>
            <a:pPr lvl="1" algn="just"/>
            <a:r>
              <a:rPr lang="es-ES" sz="4500" dirty="0">
                <a:solidFill>
                  <a:schemeClr val="tx2"/>
                </a:solidFill>
              </a:rPr>
              <a:t>Notificación de reexportación</a:t>
            </a:r>
          </a:p>
          <a:p>
            <a:pPr lvl="1" algn="just"/>
            <a:r>
              <a:rPr lang="es-ES" sz="4500" dirty="0">
                <a:solidFill>
                  <a:schemeClr val="tx2"/>
                </a:solidFill>
              </a:rPr>
              <a:t>Notificación de reexpedición</a:t>
            </a:r>
          </a:p>
          <a:p>
            <a:pPr lvl="1" algn="just"/>
            <a:r>
              <a:rPr lang="es-ES" sz="4500" dirty="0">
                <a:solidFill>
                  <a:schemeClr val="tx2"/>
                </a:solidFill>
              </a:rPr>
              <a:t>Tránsito simplificado (ETD)</a:t>
            </a:r>
          </a:p>
          <a:p>
            <a:pPr lvl="1" algn="just"/>
            <a:r>
              <a:rPr lang="es-ES" sz="4500" dirty="0">
                <a:solidFill>
                  <a:schemeClr val="tx2"/>
                </a:solidFill>
              </a:rPr>
              <a:t>Declaración de movimiento desde un ADT del recinto aduanero hacia un ADT situado fuera del recinto (G5)</a:t>
            </a:r>
          </a:p>
          <a:p>
            <a:pPr lvl="1" algn="just"/>
            <a:r>
              <a:rPr lang="es-ES" sz="4500" dirty="0">
                <a:solidFill>
                  <a:schemeClr val="tx2"/>
                </a:solidFill>
              </a:rPr>
              <a:t>Aviso de paso cuando se trate de un tránsito que </a:t>
            </a:r>
            <a:r>
              <a:rPr lang="es-ES" sz="4500" dirty="0" smtClean="0">
                <a:solidFill>
                  <a:schemeClr val="tx2"/>
                </a:solidFill>
              </a:rPr>
              <a:t>continúa</a:t>
            </a:r>
            <a:endParaRPr lang="es-ES" sz="2400" dirty="0"/>
          </a:p>
        </p:txBody>
      </p:sp>
      <p:sp>
        <p:nvSpPr>
          <p:cNvPr id="5" name="Título 1"/>
          <p:cNvSpPr>
            <a:spLocks noGrp="1"/>
          </p:cNvSpPr>
          <p:nvPr>
            <p:ph type="title"/>
          </p:nvPr>
        </p:nvSpPr>
        <p:spPr>
          <a:xfrm>
            <a:off x="114300" y="316523"/>
            <a:ext cx="12077700" cy="1143000"/>
          </a:xfrm>
        </p:spPr>
        <p:txBody>
          <a:bodyPr>
            <a:normAutofit/>
          </a:bodyPr>
          <a:lstStyle/>
          <a:p>
            <a:r>
              <a:rPr lang="es-ES" b="1" dirty="0" smtClean="0">
                <a:solidFill>
                  <a:srgbClr val="C00000"/>
                </a:solidFill>
                <a:latin typeface="+mn-lt"/>
                <a:ea typeface="+mn-ea"/>
                <a:cs typeface="+mn-cs"/>
              </a:rPr>
              <a:t>DATADO DEL G4 (I)</a:t>
            </a:r>
            <a:endParaRPr lang="es-ES" b="1" dirty="0">
              <a:solidFill>
                <a:srgbClr val="C00000"/>
              </a:solidFill>
              <a:latin typeface="+mn-lt"/>
              <a:ea typeface="+mn-ea"/>
              <a:cs typeface="+mn-cs"/>
            </a:endParaRPr>
          </a:p>
        </p:txBody>
      </p:sp>
      <p:sp>
        <p:nvSpPr>
          <p:cNvPr id="4" name="Rectángulo redondeado 3"/>
          <p:cNvSpPr/>
          <p:nvPr/>
        </p:nvSpPr>
        <p:spPr>
          <a:xfrm>
            <a:off x="3266983" y="6117368"/>
            <a:ext cx="5627078" cy="566864"/>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smtClean="0">
                <a:solidFill>
                  <a:schemeClr val="tx1"/>
                </a:solidFill>
              </a:rPr>
              <a:t>Se elimina el trasbordo automático</a:t>
            </a:r>
            <a:endParaRPr lang="es-ES" sz="2800" b="1" dirty="0">
              <a:solidFill>
                <a:schemeClr val="tx1"/>
              </a:solidFill>
            </a:endParaRPr>
          </a:p>
        </p:txBody>
      </p:sp>
    </p:spTree>
    <p:extLst>
      <p:ext uri="{BB962C8B-B14F-4D97-AF65-F5344CB8AC3E}">
        <p14:creationId xmlns:p14="http://schemas.microsoft.com/office/powerpoint/2010/main" val="39768886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02444" y="1266093"/>
            <a:ext cx="11156156" cy="5073747"/>
          </a:xfrm>
        </p:spPr>
        <p:txBody>
          <a:bodyPr>
            <a:normAutofit/>
          </a:bodyPr>
          <a:lstStyle/>
          <a:p>
            <a:pPr algn="just"/>
            <a:r>
              <a:rPr lang="es-ES" sz="2400" b="1" dirty="0" smtClean="0">
                <a:solidFill>
                  <a:schemeClr val="tx2"/>
                </a:solidFill>
              </a:rPr>
              <a:t>Reglas de datado:</a:t>
            </a:r>
            <a:endParaRPr lang="es-ES" sz="2400" b="1" dirty="0">
              <a:solidFill>
                <a:schemeClr val="tx2"/>
              </a:solidFill>
            </a:endParaRPr>
          </a:p>
          <a:p>
            <a:pPr lvl="1"/>
            <a:r>
              <a:rPr lang="es-ES" sz="2400" dirty="0">
                <a:solidFill>
                  <a:schemeClr val="tx2"/>
                </a:solidFill>
              </a:rPr>
              <a:t>Para datar un MC es necesario que estén </a:t>
            </a:r>
            <a:r>
              <a:rPr lang="es-ES" sz="2400" dirty="0" smtClean="0">
                <a:solidFill>
                  <a:schemeClr val="tx2"/>
                </a:solidFill>
              </a:rPr>
              <a:t>declaradas en el G4 </a:t>
            </a:r>
            <a:r>
              <a:rPr lang="es-ES" sz="2400" dirty="0">
                <a:solidFill>
                  <a:schemeClr val="tx2"/>
                </a:solidFill>
              </a:rPr>
              <a:t>las </a:t>
            </a:r>
            <a:r>
              <a:rPr lang="es-ES" sz="2400" dirty="0" smtClean="0">
                <a:solidFill>
                  <a:schemeClr val="tx2"/>
                </a:solidFill>
              </a:rPr>
              <a:t>MI o las HI pero el datado podrá hacerse a nivel de MC o HC</a:t>
            </a:r>
          </a:p>
          <a:p>
            <a:pPr lvl="1"/>
            <a:r>
              <a:rPr lang="es-ES" sz="2400" dirty="0" smtClean="0">
                <a:solidFill>
                  <a:schemeClr val="tx2"/>
                </a:solidFill>
              </a:rPr>
              <a:t>Se </a:t>
            </a:r>
            <a:r>
              <a:rPr lang="es-ES" sz="2400" dirty="0">
                <a:solidFill>
                  <a:schemeClr val="tx2"/>
                </a:solidFill>
              </a:rPr>
              <a:t>realizará un contraste de consistencia entre la mercancía del documento de datado y la del G4 que data, como mínimo con 2 </a:t>
            </a:r>
            <a:r>
              <a:rPr lang="es-ES" sz="2400" dirty="0" smtClean="0">
                <a:solidFill>
                  <a:schemeClr val="tx2"/>
                </a:solidFill>
              </a:rPr>
              <a:t>dígitos. Las </a:t>
            </a:r>
            <a:r>
              <a:rPr lang="es-ES" sz="2400" dirty="0">
                <a:solidFill>
                  <a:schemeClr val="tx2"/>
                </a:solidFill>
              </a:rPr>
              <a:t>discrepancias no implicarán rechazos, sino que se generará un indicador </a:t>
            </a:r>
            <a:endParaRPr lang="es-ES" sz="2400" dirty="0" smtClean="0">
              <a:solidFill>
                <a:schemeClr val="tx2"/>
              </a:solidFill>
            </a:endParaRPr>
          </a:p>
          <a:p>
            <a:pPr lvl="1"/>
            <a:r>
              <a:rPr lang="es-ES" sz="2400" dirty="0">
                <a:solidFill>
                  <a:schemeClr val="tx2"/>
                </a:solidFill>
              </a:rPr>
              <a:t>El documento de datado podrá hacer referencia a más de un HC/MC para el </a:t>
            </a:r>
            <a:r>
              <a:rPr lang="es-ES" sz="2400" dirty="0" smtClean="0">
                <a:solidFill>
                  <a:schemeClr val="tx2"/>
                </a:solidFill>
              </a:rPr>
              <a:t>datado</a:t>
            </a:r>
          </a:p>
          <a:p>
            <a:pPr lvl="1"/>
            <a:r>
              <a:rPr lang="es-ES" sz="2400" dirty="0" smtClean="0">
                <a:solidFill>
                  <a:schemeClr val="tx2"/>
                </a:solidFill>
              </a:rPr>
              <a:t>Se permitirá que el documento de datado no haga referencia a los números de partida (MI/HI) si salda por completo al HC/MC </a:t>
            </a:r>
          </a:p>
          <a:p>
            <a:pPr lvl="1"/>
            <a:r>
              <a:rPr lang="es-ES" sz="2400" dirty="0">
                <a:solidFill>
                  <a:schemeClr val="tx2"/>
                </a:solidFill>
              </a:rPr>
              <a:t>El documento de datado debe indicar </a:t>
            </a:r>
            <a:r>
              <a:rPr lang="es-ES" sz="2400" dirty="0" smtClean="0">
                <a:solidFill>
                  <a:schemeClr val="tx2"/>
                </a:solidFill>
              </a:rPr>
              <a:t>siempre contra qué ubicación activa se realiza de cara a llevar la contabilidad de bultos y </a:t>
            </a:r>
            <a:r>
              <a:rPr lang="es-ES" sz="2400" dirty="0" err="1" smtClean="0">
                <a:solidFill>
                  <a:schemeClr val="tx2"/>
                </a:solidFill>
              </a:rPr>
              <a:t>Kgs</a:t>
            </a:r>
            <a:r>
              <a:rPr lang="es-ES" sz="2400" dirty="0" smtClean="0">
                <a:solidFill>
                  <a:schemeClr val="tx2"/>
                </a:solidFill>
              </a:rPr>
              <a:t> correspondiente</a:t>
            </a:r>
            <a:endParaRPr lang="es-ES" sz="2400" dirty="0">
              <a:solidFill>
                <a:schemeClr val="tx2"/>
              </a:solidFill>
            </a:endParaRPr>
          </a:p>
        </p:txBody>
      </p:sp>
      <p:sp>
        <p:nvSpPr>
          <p:cNvPr id="5" name="Título 1"/>
          <p:cNvSpPr>
            <a:spLocks noGrp="1"/>
          </p:cNvSpPr>
          <p:nvPr>
            <p:ph type="title"/>
          </p:nvPr>
        </p:nvSpPr>
        <p:spPr>
          <a:xfrm>
            <a:off x="114300" y="316523"/>
            <a:ext cx="12077700" cy="1143000"/>
          </a:xfrm>
        </p:spPr>
        <p:txBody>
          <a:bodyPr>
            <a:normAutofit/>
          </a:bodyPr>
          <a:lstStyle/>
          <a:p>
            <a:r>
              <a:rPr lang="es-ES" b="1" dirty="0" smtClean="0">
                <a:solidFill>
                  <a:srgbClr val="C00000"/>
                </a:solidFill>
                <a:latin typeface="+mn-lt"/>
                <a:ea typeface="+mn-ea"/>
                <a:cs typeface="+mn-cs"/>
              </a:rPr>
              <a:t>DATADO DEL G4 (II)</a:t>
            </a:r>
            <a:endParaRPr lang="es-ES" b="1" dirty="0">
              <a:solidFill>
                <a:srgbClr val="C00000"/>
              </a:solidFill>
              <a:latin typeface="+mn-lt"/>
              <a:ea typeface="+mn-ea"/>
              <a:cs typeface="+mn-cs"/>
            </a:endParaRPr>
          </a:p>
        </p:txBody>
      </p:sp>
    </p:spTree>
    <p:extLst>
      <p:ext uri="{BB962C8B-B14F-4D97-AF65-F5344CB8AC3E}">
        <p14:creationId xmlns:p14="http://schemas.microsoft.com/office/powerpoint/2010/main" val="18152311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smtClean="0">
                <a:solidFill>
                  <a:srgbClr val="C00000"/>
                </a:solidFill>
              </a:rPr>
              <a:t>G4-ENS</a:t>
            </a:r>
            <a:endParaRPr lang="es-ES" dirty="0"/>
          </a:p>
        </p:txBody>
      </p:sp>
      <p:sp>
        <p:nvSpPr>
          <p:cNvPr id="3" name="Marcador de contenido 2"/>
          <p:cNvSpPr>
            <a:spLocks noGrp="1"/>
          </p:cNvSpPr>
          <p:nvPr>
            <p:ph idx="1"/>
          </p:nvPr>
        </p:nvSpPr>
        <p:spPr>
          <a:xfrm>
            <a:off x="609600" y="1095105"/>
            <a:ext cx="10972800" cy="3903616"/>
          </a:xfrm>
        </p:spPr>
        <p:txBody>
          <a:bodyPr>
            <a:normAutofit/>
          </a:bodyPr>
          <a:lstStyle/>
          <a:p>
            <a:pPr algn="just"/>
            <a:r>
              <a:rPr lang="es-ES" sz="2400" dirty="0">
                <a:solidFill>
                  <a:schemeClr val="tx2"/>
                </a:solidFill>
              </a:rPr>
              <a:t>En el G4 se declara como </a:t>
            </a:r>
            <a:r>
              <a:rPr lang="es-ES" sz="2400" b="1" dirty="0">
                <a:solidFill>
                  <a:schemeClr val="tx2"/>
                </a:solidFill>
              </a:rPr>
              <a:t>documento precedente el MRN de la ENS</a:t>
            </a:r>
            <a:r>
              <a:rPr lang="es-ES" sz="2400" dirty="0">
                <a:solidFill>
                  <a:schemeClr val="tx2"/>
                </a:solidFill>
              </a:rPr>
              <a:t>. En caso de que no se declare, se tratará de relacionar a través del nº de documento de transporte MC y </a:t>
            </a:r>
            <a:r>
              <a:rPr lang="es-ES" sz="2400" dirty="0" smtClean="0">
                <a:solidFill>
                  <a:schemeClr val="tx2"/>
                </a:solidFill>
              </a:rPr>
              <a:t>HC</a:t>
            </a:r>
          </a:p>
          <a:p>
            <a:pPr algn="just"/>
            <a:r>
              <a:rPr lang="es-ES" sz="2400" dirty="0">
                <a:solidFill>
                  <a:schemeClr val="tx2"/>
                </a:solidFill>
              </a:rPr>
              <a:t>A</a:t>
            </a:r>
            <a:r>
              <a:rPr lang="es-ES" sz="2400" dirty="0" smtClean="0">
                <a:solidFill>
                  <a:schemeClr val="tx2"/>
                </a:solidFill>
              </a:rPr>
              <a:t>unque </a:t>
            </a:r>
            <a:r>
              <a:rPr lang="es-ES" sz="2400" dirty="0">
                <a:solidFill>
                  <a:schemeClr val="tx2"/>
                </a:solidFill>
              </a:rPr>
              <a:t>en primera línea no se </a:t>
            </a:r>
            <a:r>
              <a:rPr lang="es-ES" sz="2400" dirty="0" err="1">
                <a:solidFill>
                  <a:schemeClr val="tx2"/>
                </a:solidFill>
              </a:rPr>
              <a:t>desconsoliden</a:t>
            </a:r>
            <a:r>
              <a:rPr lang="es-ES" sz="2400" dirty="0">
                <a:solidFill>
                  <a:schemeClr val="tx2"/>
                </a:solidFill>
              </a:rPr>
              <a:t> los MC, sí que se podrán relacionar los MC del G4 y la ENS, y </a:t>
            </a:r>
            <a:r>
              <a:rPr lang="es-ES" sz="2400" b="1" dirty="0">
                <a:solidFill>
                  <a:schemeClr val="tx2"/>
                </a:solidFill>
              </a:rPr>
              <a:t>se podrán trasladar posibles controles que existan a nivel HC de la ENS</a:t>
            </a:r>
          </a:p>
          <a:p>
            <a:pPr algn="just"/>
            <a:r>
              <a:rPr lang="es-ES" sz="2400" b="1" dirty="0" smtClean="0">
                <a:solidFill>
                  <a:schemeClr val="tx2"/>
                </a:solidFill>
              </a:rPr>
              <a:t>Validaciones entre G4 y ENS</a:t>
            </a:r>
            <a:r>
              <a:rPr lang="es-ES" sz="2400" dirty="0" smtClean="0">
                <a:solidFill>
                  <a:schemeClr val="tx2"/>
                </a:solidFill>
              </a:rPr>
              <a:t>:</a:t>
            </a:r>
            <a:endParaRPr lang="es-ES" sz="2400" dirty="0">
              <a:solidFill>
                <a:schemeClr val="tx2"/>
              </a:solidFill>
            </a:endParaRPr>
          </a:p>
          <a:p>
            <a:pPr lvl="1" algn="just"/>
            <a:r>
              <a:rPr lang="es-ES" sz="2400" dirty="0">
                <a:solidFill>
                  <a:schemeClr val="tx2"/>
                </a:solidFill>
              </a:rPr>
              <a:t>Documento de transporte</a:t>
            </a:r>
          </a:p>
          <a:p>
            <a:pPr lvl="1" algn="just"/>
            <a:r>
              <a:rPr lang="es-ES" sz="2400" dirty="0">
                <a:solidFill>
                  <a:schemeClr val="tx2"/>
                </a:solidFill>
              </a:rPr>
              <a:t>Consistencia de la ruta del envío respecto al puerto de carga del G4</a:t>
            </a:r>
          </a:p>
        </p:txBody>
      </p:sp>
    </p:spTree>
    <p:extLst>
      <p:ext uri="{BB962C8B-B14F-4D97-AF65-F5344CB8AC3E}">
        <p14:creationId xmlns:p14="http://schemas.microsoft.com/office/powerpoint/2010/main" val="1828100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smtClean="0">
                <a:solidFill>
                  <a:srgbClr val="C00000"/>
                </a:solidFill>
              </a:rPr>
              <a:t>MERCANCÍA QUE LLEGA EN TRÁNSITO</a:t>
            </a:r>
            <a:endParaRPr lang="es-ES" dirty="0"/>
          </a:p>
        </p:txBody>
      </p:sp>
      <p:sp>
        <p:nvSpPr>
          <p:cNvPr id="3" name="Marcador de contenido 2"/>
          <p:cNvSpPr>
            <a:spLocks noGrp="1"/>
          </p:cNvSpPr>
          <p:nvPr>
            <p:ph idx="1"/>
          </p:nvPr>
        </p:nvSpPr>
        <p:spPr>
          <a:xfrm>
            <a:off x="609600" y="1213340"/>
            <a:ext cx="10972800" cy="5257799"/>
          </a:xfrm>
        </p:spPr>
        <p:txBody>
          <a:bodyPr>
            <a:normAutofit fontScale="92500"/>
          </a:bodyPr>
          <a:lstStyle/>
          <a:p>
            <a:pPr algn="just"/>
            <a:r>
              <a:rPr lang="es-ES" sz="2800" b="1" dirty="0">
                <a:solidFill>
                  <a:schemeClr val="tx2"/>
                </a:solidFill>
              </a:rPr>
              <a:t>Tránsito que se ultima en el recinto</a:t>
            </a:r>
            <a:r>
              <a:rPr lang="es-ES" sz="2800" b="1" dirty="0" smtClean="0">
                <a:solidFill>
                  <a:schemeClr val="tx2"/>
                </a:solidFill>
              </a:rPr>
              <a:t>: </a:t>
            </a:r>
            <a:r>
              <a:rPr lang="es-ES" sz="2800" dirty="0" smtClean="0">
                <a:solidFill>
                  <a:schemeClr val="tx2"/>
                </a:solidFill>
              </a:rPr>
              <a:t>se genera automáticamente un G4. En caso de que el operador declare un G4 se anulará (se identificará por el MRN del tránsito declarado en ese G4). No es necesario G3, el IE007/AVI hace las veces de presentación</a:t>
            </a:r>
          </a:p>
          <a:p>
            <a:pPr algn="just"/>
            <a:r>
              <a:rPr lang="es-ES" sz="2800" b="1" dirty="0" smtClean="0">
                <a:solidFill>
                  <a:schemeClr val="tx2"/>
                </a:solidFill>
              </a:rPr>
              <a:t>Tránsito que continúa:</a:t>
            </a:r>
          </a:p>
          <a:p>
            <a:pPr lvl="1" algn="just"/>
            <a:r>
              <a:rPr lang="es-ES" dirty="0">
                <a:solidFill>
                  <a:schemeClr val="tx2"/>
                </a:solidFill>
              </a:rPr>
              <a:t>Se deberá declarar un G4 con el tránsito como documento precedente.</a:t>
            </a:r>
          </a:p>
          <a:p>
            <a:pPr lvl="1" algn="just"/>
            <a:r>
              <a:rPr lang="es-ES" dirty="0">
                <a:solidFill>
                  <a:schemeClr val="tx2"/>
                </a:solidFill>
              </a:rPr>
              <a:t>Se deberá presentar la mercancía mediante un G3. </a:t>
            </a:r>
          </a:p>
          <a:p>
            <a:pPr lvl="1" algn="just"/>
            <a:r>
              <a:rPr lang="es-ES" dirty="0">
                <a:solidFill>
                  <a:schemeClr val="tx2"/>
                </a:solidFill>
              </a:rPr>
              <a:t>Se saldará por parte de la aduana la mercancía en el G4 para permitir su salida del recinto.</a:t>
            </a:r>
          </a:p>
          <a:p>
            <a:pPr lvl="1" algn="just"/>
            <a:r>
              <a:rPr lang="es-ES" dirty="0">
                <a:solidFill>
                  <a:schemeClr val="tx2"/>
                </a:solidFill>
              </a:rPr>
              <a:t>Si dicha aduana es aduana de paso, además enviará el aviso de paso a través del sistema NCTS, tras realizar las comprobaciones oportunas (comprobación de posibles </a:t>
            </a:r>
            <a:r>
              <a:rPr lang="es-ES" dirty="0" err="1">
                <a:solidFill>
                  <a:schemeClr val="tx2"/>
                </a:solidFill>
              </a:rPr>
              <a:t>paraaduaneros</a:t>
            </a:r>
            <a:r>
              <a:rPr lang="es-ES" dirty="0">
                <a:solidFill>
                  <a:schemeClr val="tx2"/>
                </a:solidFill>
              </a:rPr>
              <a:t>, etc.)</a:t>
            </a:r>
          </a:p>
        </p:txBody>
      </p:sp>
    </p:spTree>
    <p:extLst>
      <p:ext uri="{BB962C8B-B14F-4D97-AF65-F5344CB8AC3E}">
        <p14:creationId xmlns:p14="http://schemas.microsoft.com/office/powerpoint/2010/main" val="1922248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smtClean="0">
                <a:solidFill>
                  <a:srgbClr val="C00000"/>
                </a:solidFill>
              </a:rPr>
              <a:t>RECTIFICACIONES E INVALIDACIONES DEL G4</a:t>
            </a:r>
            <a:endParaRPr lang="es-ES" dirty="0"/>
          </a:p>
        </p:txBody>
      </p:sp>
      <p:sp>
        <p:nvSpPr>
          <p:cNvPr id="3" name="Marcador de contenido 2"/>
          <p:cNvSpPr>
            <a:spLocks noGrp="1"/>
          </p:cNvSpPr>
          <p:nvPr>
            <p:ph idx="1"/>
          </p:nvPr>
        </p:nvSpPr>
        <p:spPr>
          <a:xfrm>
            <a:off x="609600" y="1417639"/>
            <a:ext cx="10972800" cy="4708526"/>
          </a:xfrm>
        </p:spPr>
        <p:txBody>
          <a:bodyPr>
            <a:normAutofit fontScale="92500" lnSpcReduction="20000"/>
          </a:bodyPr>
          <a:lstStyle/>
          <a:p>
            <a:pPr lvl="0" algn="just"/>
            <a:r>
              <a:rPr lang="es-ES" sz="3000" dirty="0">
                <a:solidFill>
                  <a:schemeClr val="tx2"/>
                </a:solidFill>
              </a:rPr>
              <a:t>El mensaje </a:t>
            </a:r>
            <a:r>
              <a:rPr lang="es-ES" sz="3000" b="1" dirty="0">
                <a:solidFill>
                  <a:schemeClr val="tx2"/>
                </a:solidFill>
              </a:rPr>
              <a:t>(G4Update) </a:t>
            </a:r>
            <a:r>
              <a:rPr lang="es-ES" sz="3000" dirty="0">
                <a:solidFill>
                  <a:schemeClr val="tx2"/>
                </a:solidFill>
              </a:rPr>
              <a:t>se podrá enviar en cualquier momento (antes del G3, después del G3 y antes del datado del G4 o incluso después del datado del G4) pero teniendo en cuenta que:</a:t>
            </a:r>
          </a:p>
          <a:p>
            <a:pPr lvl="1" algn="just"/>
            <a:r>
              <a:rPr lang="es-ES" sz="3000" dirty="0">
                <a:solidFill>
                  <a:schemeClr val="tx2"/>
                </a:solidFill>
              </a:rPr>
              <a:t>Si se envía antes del datado del G4, se podrá rectificar cualquier dato efectuándose automáticamente la rectificación solicitada.</a:t>
            </a:r>
          </a:p>
          <a:p>
            <a:pPr lvl="1" algn="just"/>
            <a:r>
              <a:rPr lang="es-ES" sz="3000" dirty="0">
                <a:solidFill>
                  <a:schemeClr val="tx2"/>
                </a:solidFill>
              </a:rPr>
              <a:t>Si se envía después del datado del G4, sólo se podrán rectificar bultos y </a:t>
            </a:r>
            <a:r>
              <a:rPr lang="es-ES" sz="3000" dirty="0" smtClean="0">
                <a:solidFill>
                  <a:schemeClr val="tx2"/>
                </a:solidFill>
              </a:rPr>
              <a:t>kilos previa aceptación de la aduana</a:t>
            </a:r>
          </a:p>
          <a:p>
            <a:pPr marL="457200" lvl="1" indent="0" algn="just">
              <a:buNone/>
            </a:pPr>
            <a:endParaRPr lang="es-ES" sz="3000" dirty="0">
              <a:solidFill>
                <a:schemeClr val="tx2"/>
              </a:solidFill>
            </a:endParaRPr>
          </a:p>
          <a:p>
            <a:pPr algn="just"/>
            <a:r>
              <a:rPr lang="es-ES" sz="3000" dirty="0">
                <a:solidFill>
                  <a:schemeClr val="tx2"/>
                </a:solidFill>
              </a:rPr>
              <a:t>El mensaje </a:t>
            </a:r>
            <a:r>
              <a:rPr lang="es-ES" sz="3000" b="1" dirty="0">
                <a:solidFill>
                  <a:schemeClr val="tx2"/>
                </a:solidFill>
              </a:rPr>
              <a:t>(G4Revoke) </a:t>
            </a:r>
            <a:r>
              <a:rPr lang="es-ES" sz="3000" dirty="0">
                <a:solidFill>
                  <a:schemeClr val="tx2"/>
                </a:solidFill>
              </a:rPr>
              <a:t>permite invalidar todo el MC o algunos HC siempre que estén aún sin presentar (sin G3) y sin </a:t>
            </a:r>
            <a:r>
              <a:rPr lang="es-ES" sz="3000" dirty="0" smtClean="0">
                <a:solidFill>
                  <a:schemeClr val="tx2"/>
                </a:solidFill>
              </a:rPr>
              <a:t>datar. </a:t>
            </a:r>
          </a:p>
          <a:p>
            <a:pPr marL="0" indent="0" algn="just">
              <a:buNone/>
            </a:pPr>
            <a:r>
              <a:rPr lang="es-ES" sz="3000" dirty="0" smtClean="0">
                <a:solidFill>
                  <a:schemeClr val="tx2"/>
                </a:solidFill>
              </a:rPr>
              <a:t>     La aduana revocará el G4 de oficio si no se presenta la mercancía en 30     días</a:t>
            </a:r>
            <a:endParaRPr lang="es-ES" sz="3000" dirty="0">
              <a:solidFill>
                <a:schemeClr val="tx2"/>
              </a:solidFill>
            </a:endParaRPr>
          </a:p>
          <a:p>
            <a:endParaRPr lang="es-ES" dirty="0"/>
          </a:p>
        </p:txBody>
      </p:sp>
    </p:spTree>
    <p:extLst>
      <p:ext uri="{BB962C8B-B14F-4D97-AF65-F5344CB8AC3E}">
        <p14:creationId xmlns:p14="http://schemas.microsoft.com/office/powerpoint/2010/main" val="888853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redondeado 5"/>
          <p:cNvSpPr/>
          <p:nvPr/>
        </p:nvSpPr>
        <p:spPr>
          <a:xfrm>
            <a:off x="0" y="2479887"/>
            <a:ext cx="3551909" cy="1616869"/>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400" b="1" dirty="0" smtClean="0">
                <a:solidFill>
                  <a:srgbClr val="C00000"/>
                </a:solidFill>
              </a:rPr>
              <a:t>DATOS DEL G3</a:t>
            </a:r>
            <a:endParaRPr lang="es-ES" sz="4400" b="1" dirty="0">
              <a:solidFill>
                <a:srgbClr val="C00000"/>
              </a:solidFill>
            </a:endParaRPr>
          </a:p>
        </p:txBody>
      </p:sp>
      <p:pic>
        <p:nvPicPr>
          <p:cNvPr id="3" name="Marcador de contenido 2"/>
          <p:cNvPicPr>
            <a:picLocks noGrp="1" noChangeAspect="1"/>
          </p:cNvPicPr>
          <p:nvPr>
            <p:ph idx="1"/>
          </p:nvPr>
        </p:nvPicPr>
        <p:blipFill>
          <a:blip r:embed="rId2"/>
          <a:stretch>
            <a:fillRect/>
          </a:stretch>
        </p:blipFill>
        <p:spPr>
          <a:xfrm>
            <a:off x="3403733" y="509954"/>
            <a:ext cx="8441531" cy="5099537"/>
          </a:xfrm>
          <a:prstGeom prst="rect">
            <a:avLst/>
          </a:prstGeom>
        </p:spPr>
      </p:pic>
      <p:sp>
        <p:nvSpPr>
          <p:cNvPr id="7" name="Rectángulo redondeado 6"/>
          <p:cNvSpPr/>
          <p:nvPr/>
        </p:nvSpPr>
        <p:spPr>
          <a:xfrm>
            <a:off x="422031" y="5753100"/>
            <a:ext cx="11254153" cy="931132"/>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just">
              <a:buFont typeface="Arial" panose="020B0604020202020204" pitchFamily="34" charset="0"/>
              <a:buChar char="•"/>
            </a:pPr>
            <a:r>
              <a:rPr lang="es-ES" sz="2800" b="1" dirty="0" smtClean="0">
                <a:solidFill>
                  <a:schemeClr val="tx1"/>
                </a:solidFill>
              </a:rPr>
              <a:t>Se puede presentar a todos los niveles (MC, HC, contenedor…)</a:t>
            </a:r>
          </a:p>
          <a:p>
            <a:pPr marL="457200" indent="-457200" algn="just">
              <a:buFont typeface="Arial" panose="020B0604020202020204" pitchFamily="34" charset="0"/>
              <a:buChar char="•"/>
            </a:pPr>
            <a:r>
              <a:rPr lang="es-ES" sz="2800" b="1" dirty="0" smtClean="0">
                <a:solidFill>
                  <a:schemeClr val="tx1"/>
                </a:solidFill>
              </a:rPr>
              <a:t>No exigimos ENS en G3 porque siempre habrá G4 </a:t>
            </a:r>
            <a:endParaRPr lang="es-ES" sz="2800" b="1" dirty="0">
              <a:solidFill>
                <a:schemeClr val="tx1"/>
              </a:solidFill>
            </a:endParaRPr>
          </a:p>
        </p:txBody>
      </p:sp>
    </p:spTree>
    <p:extLst>
      <p:ext uri="{BB962C8B-B14F-4D97-AF65-F5344CB8AC3E}">
        <p14:creationId xmlns:p14="http://schemas.microsoft.com/office/powerpoint/2010/main" val="16354295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smtClean="0">
                <a:solidFill>
                  <a:srgbClr val="C00000"/>
                </a:solidFill>
              </a:rPr>
              <a:t>INVALIDACIONES DEL G3</a:t>
            </a:r>
            <a:endParaRPr lang="es-ES" dirty="0"/>
          </a:p>
        </p:txBody>
      </p:sp>
      <p:sp>
        <p:nvSpPr>
          <p:cNvPr id="3" name="Marcador de contenido 2"/>
          <p:cNvSpPr>
            <a:spLocks noGrp="1"/>
          </p:cNvSpPr>
          <p:nvPr>
            <p:ph idx="1"/>
          </p:nvPr>
        </p:nvSpPr>
        <p:spPr>
          <a:xfrm>
            <a:off x="609600" y="1417639"/>
            <a:ext cx="10972800" cy="4708526"/>
          </a:xfrm>
        </p:spPr>
        <p:txBody>
          <a:bodyPr>
            <a:normAutofit lnSpcReduction="10000"/>
          </a:bodyPr>
          <a:lstStyle/>
          <a:p>
            <a:pPr lvl="0" algn="just"/>
            <a:r>
              <a:rPr lang="es-ES" sz="3000" b="1" dirty="0" smtClean="0">
                <a:solidFill>
                  <a:schemeClr val="tx2"/>
                </a:solidFill>
              </a:rPr>
              <a:t>No previstas en el CAU</a:t>
            </a:r>
            <a:endParaRPr lang="es-ES" sz="3000" b="1" dirty="0">
              <a:solidFill>
                <a:schemeClr val="tx2"/>
              </a:solidFill>
            </a:endParaRPr>
          </a:p>
          <a:p>
            <a:pPr algn="just"/>
            <a:r>
              <a:rPr lang="es-ES" sz="3000" dirty="0">
                <a:solidFill>
                  <a:schemeClr val="tx2"/>
                </a:solidFill>
              </a:rPr>
              <a:t>El mensaje </a:t>
            </a:r>
            <a:r>
              <a:rPr lang="es-ES" sz="3000" b="1" dirty="0">
                <a:solidFill>
                  <a:schemeClr val="tx2"/>
                </a:solidFill>
              </a:rPr>
              <a:t>(</a:t>
            </a:r>
            <a:r>
              <a:rPr lang="es-ES" sz="3000" b="1" dirty="0" smtClean="0">
                <a:solidFill>
                  <a:schemeClr val="tx2"/>
                </a:solidFill>
              </a:rPr>
              <a:t>G3Revoke</a:t>
            </a:r>
            <a:r>
              <a:rPr lang="es-ES" sz="3000" b="1" dirty="0">
                <a:solidFill>
                  <a:schemeClr val="tx2"/>
                </a:solidFill>
              </a:rPr>
              <a:t>) </a:t>
            </a:r>
            <a:r>
              <a:rPr lang="es-ES" sz="3000" dirty="0">
                <a:solidFill>
                  <a:schemeClr val="tx2"/>
                </a:solidFill>
              </a:rPr>
              <a:t>permite invalidar </a:t>
            </a:r>
            <a:r>
              <a:rPr lang="es-ES" sz="3000" dirty="0" smtClean="0">
                <a:solidFill>
                  <a:schemeClr val="tx2"/>
                </a:solidFill>
              </a:rPr>
              <a:t>MC, </a:t>
            </a:r>
            <a:r>
              <a:rPr lang="es-ES" sz="3000" dirty="0">
                <a:solidFill>
                  <a:schemeClr val="tx2"/>
                </a:solidFill>
              </a:rPr>
              <a:t>HC </a:t>
            </a:r>
            <a:r>
              <a:rPr lang="es-ES" sz="3000" dirty="0" smtClean="0">
                <a:solidFill>
                  <a:schemeClr val="tx2"/>
                </a:solidFill>
              </a:rPr>
              <a:t> o equipamientos siempre que se envíe </a:t>
            </a:r>
            <a:r>
              <a:rPr lang="es-ES" sz="3000" dirty="0">
                <a:solidFill>
                  <a:schemeClr val="tx2"/>
                </a:solidFill>
              </a:rPr>
              <a:t>antes del datado del G4 y dentro de los siguientes plazos:</a:t>
            </a:r>
          </a:p>
          <a:p>
            <a:pPr lvl="1"/>
            <a:r>
              <a:rPr lang="es-ES_tradnl" sz="3000" dirty="0">
                <a:solidFill>
                  <a:schemeClr val="tx2"/>
                </a:solidFill>
              </a:rPr>
              <a:t>En general, un día desde la fecha de presentación del G3 que se pretende revocar salvo que se hubiese presentado antes de la llegada del medio de transporte en cuyo caso el plazo de un día se contará desde dicha </a:t>
            </a:r>
            <a:r>
              <a:rPr lang="es-ES_tradnl" sz="3000" dirty="0" smtClean="0">
                <a:solidFill>
                  <a:schemeClr val="tx2"/>
                </a:solidFill>
              </a:rPr>
              <a:t>llegada</a:t>
            </a:r>
            <a:r>
              <a:rPr lang="es-ES_tradnl" sz="3000" dirty="0">
                <a:solidFill>
                  <a:schemeClr val="tx2"/>
                </a:solidFill>
              </a:rPr>
              <a:t>.</a:t>
            </a:r>
            <a:endParaRPr lang="es-ES" sz="3000" dirty="0">
              <a:solidFill>
                <a:schemeClr val="tx2"/>
              </a:solidFill>
            </a:endParaRPr>
          </a:p>
          <a:p>
            <a:pPr lvl="1"/>
            <a:r>
              <a:rPr lang="es-ES_tradnl" sz="3000" dirty="0">
                <a:solidFill>
                  <a:schemeClr val="tx2"/>
                </a:solidFill>
              </a:rPr>
              <a:t>Para el caso de preH7, tres días desde la fecha de presentación del G3 que se pretende revocar</a:t>
            </a:r>
            <a:endParaRPr lang="es-ES" sz="3000" dirty="0">
              <a:solidFill>
                <a:schemeClr val="tx2"/>
              </a:solidFill>
            </a:endParaRPr>
          </a:p>
          <a:p>
            <a:pPr algn="just"/>
            <a:endParaRPr lang="es-ES" sz="3000" dirty="0" smtClean="0">
              <a:solidFill>
                <a:schemeClr val="tx2"/>
              </a:solidFill>
            </a:endParaRPr>
          </a:p>
          <a:p>
            <a:endParaRPr lang="es-ES" dirty="0"/>
          </a:p>
        </p:txBody>
      </p:sp>
    </p:spTree>
    <p:extLst>
      <p:ext uri="{BB962C8B-B14F-4D97-AF65-F5344CB8AC3E}">
        <p14:creationId xmlns:p14="http://schemas.microsoft.com/office/powerpoint/2010/main" val="3917931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smtClean="0">
                <a:solidFill>
                  <a:srgbClr val="C00000"/>
                </a:solidFill>
              </a:rPr>
              <a:t>PAQUETERÍA</a:t>
            </a:r>
            <a:endParaRPr lang="es-ES" dirty="0"/>
          </a:p>
        </p:txBody>
      </p:sp>
      <p:sp>
        <p:nvSpPr>
          <p:cNvPr id="3" name="Marcador de contenido 2"/>
          <p:cNvSpPr>
            <a:spLocks noGrp="1"/>
          </p:cNvSpPr>
          <p:nvPr>
            <p:ph idx="1"/>
          </p:nvPr>
        </p:nvSpPr>
        <p:spPr>
          <a:xfrm>
            <a:off x="609600" y="1417639"/>
            <a:ext cx="10972800" cy="5159806"/>
          </a:xfrm>
        </p:spPr>
        <p:txBody>
          <a:bodyPr>
            <a:normAutofit fontScale="85000" lnSpcReduction="20000"/>
          </a:bodyPr>
          <a:lstStyle/>
          <a:p>
            <a:pPr algn="just"/>
            <a:r>
              <a:rPr lang="es-ES" sz="3400" b="1" dirty="0" smtClean="0">
                <a:solidFill>
                  <a:schemeClr val="tx2"/>
                </a:solidFill>
              </a:rPr>
              <a:t>¿Courier </a:t>
            </a:r>
            <a:r>
              <a:rPr lang="es-ES" sz="3400" b="1" dirty="0">
                <a:solidFill>
                  <a:schemeClr val="tx2"/>
                </a:solidFill>
              </a:rPr>
              <a:t>y correos </a:t>
            </a:r>
            <a:r>
              <a:rPr lang="es-ES" sz="3400" dirty="0">
                <a:solidFill>
                  <a:schemeClr val="tx2"/>
                </a:solidFill>
              </a:rPr>
              <a:t>(</a:t>
            </a:r>
            <a:r>
              <a:rPr lang="es-ES" sz="3400" dirty="0" err="1">
                <a:solidFill>
                  <a:schemeClr val="tx2"/>
                </a:solidFill>
              </a:rPr>
              <a:t>arts</a:t>
            </a:r>
            <a:r>
              <a:rPr lang="es-ES" sz="3400" dirty="0">
                <a:solidFill>
                  <a:schemeClr val="tx2"/>
                </a:solidFill>
              </a:rPr>
              <a:t> 1.47 y 1.24 del DA</a:t>
            </a:r>
            <a:r>
              <a:rPr lang="es-ES" sz="3400" dirty="0" smtClean="0">
                <a:solidFill>
                  <a:schemeClr val="tx2"/>
                </a:solidFill>
              </a:rPr>
              <a:t>) </a:t>
            </a:r>
            <a:r>
              <a:rPr lang="es-ES" sz="3400" b="1" dirty="0" smtClean="0">
                <a:solidFill>
                  <a:schemeClr val="tx2"/>
                </a:solidFill>
              </a:rPr>
              <a:t>?</a:t>
            </a:r>
          </a:p>
          <a:p>
            <a:pPr lvl="0" algn="just"/>
            <a:r>
              <a:rPr lang="es-ES" sz="3400" dirty="0">
                <a:solidFill>
                  <a:schemeClr val="tx2"/>
                </a:solidFill>
              </a:rPr>
              <a:t>Podrán declarar, </a:t>
            </a:r>
            <a:r>
              <a:rPr lang="es-ES" sz="3400" b="1" dirty="0">
                <a:solidFill>
                  <a:schemeClr val="tx2"/>
                </a:solidFill>
              </a:rPr>
              <a:t>en un mismo G4, paquetería de alto y bajo valor </a:t>
            </a:r>
            <a:r>
              <a:rPr lang="es-ES" sz="3400" dirty="0">
                <a:solidFill>
                  <a:schemeClr val="tx2"/>
                </a:solidFill>
              </a:rPr>
              <a:t>junto con otras mercancías</a:t>
            </a:r>
            <a:r>
              <a:rPr lang="es-ES" sz="3400" dirty="0" smtClean="0">
                <a:solidFill>
                  <a:schemeClr val="tx2"/>
                </a:solidFill>
              </a:rPr>
              <a:t>. </a:t>
            </a:r>
          </a:p>
          <a:p>
            <a:pPr lvl="0" algn="just"/>
            <a:r>
              <a:rPr lang="es-ES" sz="3400" b="1" dirty="0" smtClean="0">
                <a:solidFill>
                  <a:schemeClr val="tx2"/>
                </a:solidFill>
              </a:rPr>
              <a:t>Se </a:t>
            </a:r>
            <a:r>
              <a:rPr lang="es-ES" sz="3400" b="1" dirty="0">
                <a:solidFill>
                  <a:schemeClr val="tx2"/>
                </a:solidFill>
              </a:rPr>
              <a:t>elimina la partida agrupadora de bajo valor, </a:t>
            </a:r>
            <a:r>
              <a:rPr lang="es-ES" sz="3400" dirty="0">
                <a:solidFill>
                  <a:schemeClr val="tx2"/>
                </a:solidFill>
              </a:rPr>
              <a:t>de forma que se debe declarar el detalle de cada envío.</a:t>
            </a:r>
          </a:p>
          <a:p>
            <a:pPr algn="just"/>
            <a:r>
              <a:rPr lang="es-ES" sz="3400" dirty="0">
                <a:solidFill>
                  <a:schemeClr val="tx2"/>
                </a:solidFill>
              </a:rPr>
              <a:t>No se permitirá que en el G3 se declare una ubicación diferente del G4, es decir, </a:t>
            </a:r>
            <a:r>
              <a:rPr lang="es-ES" sz="3400" b="1" dirty="0">
                <a:solidFill>
                  <a:schemeClr val="tx2"/>
                </a:solidFill>
              </a:rPr>
              <a:t>no se permitirá el cambio de ubicación mediante el G3</a:t>
            </a:r>
            <a:r>
              <a:rPr lang="es-ES" sz="3400" dirty="0">
                <a:solidFill>
                  <a:schemeClr val="tx2"/>
                </a:solidFill>
              </a:rPr>
              <a:t> como se hace </a:t>
            </a:r>
            <a:r>
              <a:rPr lang="es-ES" sz="3400" dirty="0" smtClean="0">
                <a:solidFill>
                  <a:schemeClr val="tx2"/>
                </a:solidFill>
              </a:rPr>
              <a:t>actualmente</a:t>
            </a:r>
          </a:p>
          <a:p>
            <a:pPr algn="just"/>
            <a:r>
              <a:rPr lang="es-ES" sz="3400" b="1" dirty="0">
                <a:solidFill>
                  <a:schemeClr val="tx2"/>
                </a:solidFill>
              </a:rPr>
              <a:t>ENS </a:t>
            </a:r>
            <a:r>
              <a:rPr lang="es-ES" sz="3400" b="1" dirty="0">
                <a:solidFill>
                  <a:schemeClr val="tx2"/>
                </a:solidFill>
                <a:sym typeface="Wingdings" panose="05000000000000000000" pitchFamily="2" charset="2"/>
              </a:rPr>
              <a:t></a:t>
            </a:r>
            <a:r>
              <a:rPr lang="es-ES" sz="3400" b="1" dirty="0">
                <a:solidFill>
                  <a:schemeClr val="tx2"/>
                </a:solidFill>
              </a:rPr>
              <a:t> PreH7 </a:t>
            </a:r>
            <a:r>
              <a:rPr lang="es-ES" sz="3400" b="1" dirty="0">
                <a:solidFill>
                  <a:schemeClr val="tx2"/>
                </a:solidFill>
                <a:sym typeface="Wingdings" panose="05000000000000000000" pitchFamily="2" charset="2"/>
              </a:rPr>
              <a:t></a:t>
            </a:r>
            <a:r>
              <a:rPr lang="es-ES" sz="3400" b="1" dirty="0">
                <a:solidFill>
                  <a:schemeClr val="tx2"/>
                </a:solidFill>
              </a:rPr>
              <a:t> G4 </a:t>
            </a:r>
            <a:r>
              <a:rPr lang="es-ES" sz="3400" b="1" dirty="0">
                <a:solidFill>
                  <a:schemeClr val="tx2"/>
                </a:solidFill>
                <a:sym typeface="Wingdings" panose="05000000000000000000" pitchFamily="2" charset="2"/>
              </a:rPr>
              <a:t></a:t>
            </a:r>
            <a:r>
              <a:rPr lang="es-ES" sz="3400" b="1" dirty="0">
                <a:solidFill>
                  <a:schemeClr val="tx2"/>
                </a:solidFill>
              </a:rPr>
              <a:t> G3 </a:t>
            </a:r>
            <a:r>
              <a:rPr lang="es-ES" sz="3400" b="1" dirty="0">
                <a:solidFill>
                  <a:schemeClr val="tx2"/>
                </a:solidFill>
                <a:sym typeface="Wingdings" panose="05000000000000000000" pitchFamily="2" charset="2"/>
              </a:rPr>
              <a:t></a:t>
            </a:r>
            <a:r>
              <a:rPr lang="es-ES" sz="3400" b="1" dirty="0">
                <a:solidFill>
                  <a:schemeClr val="tx2"/>
                </a:solidFill>
              </a:rPr>
              <a:t> G5 de expedición </a:t>
            </a:r>
            <a:r>
              <a:rPr lang="es-ES" sz="3400" b="1" dirty="0">
                <a:solidFill>
                  <a:schemeClr val="tx2"/>
                </a:solidFill>
                <a:sym typeface="Wingdings" panose="05000000000000000000" pitchFamily="2" charset="2"/>
              </a:rPr>
              <a:t></a:t>
            </a:r>
            <a:r>
              <a:rPr lang="es-ES" sz="3400" b="1" dirty="0">
                <a:solidFill>
                  <a:schemeClr val="tx2"/>
                </a:solidFill>
              </a:rPr>
              <a:t> G5 de recepción </a:t>
            </a:r>
            <a:r>
              <a:rPr lang="es-ES" sz="3400" b="1" dirty="0">
                <a:solidFill>
                  <a:schemeClr val="tx2"/>
                </a:solidFill>
                <a:sym typeface="Wingdings" panose="05000000000000000000" pitchFamily="2" charset="2"/>
              </a:rPr>
              <a:t></a:t>
            </a:r>
            <a:r>
              <a:rPr lang="es-ES" sz="3400" b="1" dirty="0">
                <a:solidFill>
                  <a:schemeClr val="tx2"/>
                </a:solidFill>
              </a:rPr>
              <a:t> </a:t>
            </a:r>
            <a:r>
              <a:rPr lang="es-ES" sz="3400" b="1" dirty="0" smtClean="0">
                <a:solidFill>
                  <a:schemeClr val="tx2"/>
                </a:solidFill>
              </a:rPr>
              <a:t>G3 </a:t>
            </a:r>
            <a:r>
              <a:rPr lang="es-ES" sz="3400" dirty="0" smtClean="0">
                <a:solidFill>
                  <a:schemeClr val="tx2"/>
                </a:solidFill>
              </a:rPr>
              <a:t>(</a:t>
            </a:r>
            <a:r>
              <a:rPr lang="es-ES" sz="3400" dirty="0">
                <a:solidFill>
                  <a:schemeClr val="tx2"/>
                </a:solidFill>
              </a:rPr>
              <a:t>para presentar los preH7 en caso de que los haya</a:t>
            </a:r>
            <a:r>
              <a:rPr lang="es-ES" sz="3400" dirty="0" smtClean="0">
                <a:solidFill>
                  <a:schemeClr val="tx2"/>
                </a:solidFill>
              </a:rPr>
              <a:t>)</a:t>
            </a:r>
          </a:p>
          <a:p>
            <a:pPr algn="just"/>
            <a:r>
              <a:rPr lang="es-ES" sz="3400" dirty="0">
                <a:solidFill>
                  <a:schemeClr val="tx2"/>
                </a:solidFill>
              </a:rPr>
              <a:t>Se permitirá </a:t>
            </a:r>
            <a:r>
              <a:rPr lang="es-ES" sz="3400" b="1" dirty="0">
                <a:solidFill>
                  <a:schemeClr val="tx2"/>
                </a:solidFill>
              </a:rPr>
              <a:t>datar por conocimiento </a:t>
            </a:r>
            <a:r>
              <a:rPr lang="es-ES" sz="3400" dirty="0">
                <a:solidFill>
                  <a:schemeClr val="tx2"/>
                </a:solidFill>
              </a:rPr>
              <a:t>sin necesidad de hacerlo por bultos y kg</a:t>
            </a:r>
          </a:p>
          <a:p>
            <a:pPr algn="just"/>
            <a:endParaRPr lang="es-ES" sz="3400" dirty="0">
              <a:solidFill>
                <a:schemeClr val="tx2"/>
              </a:solidFill>
            </a:endParaRPr>
          </a:p>
        </p:txBody>
      </p:sp>
    </p:spTree>
    <p:extLst>
      <p:ext uri="{BB962C8B-B14F-4D97-AF65-F5344CB8AC3E}">
        <p14:creationId xmlns:p14="http://schemas.microsoft.com/office/powerpoint/2010/main" val="2154834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smtClean="0"/>
              <a:t>G3+G4</a:t>
            </a:r>
            <a:endParaRPr lang="es-ES" b="1" dirty="0"/>
          </a:p>
        </p:txBody>
      </p:sp>
      <p:sp>
        <p:nvSpPr>
          <p:cNvPr id="3" name="Marcador de contenido 2"/>
          <p:cNvSpPr>
            <a:spLocks noGrp="1"/>
          </p:cNvSpPr>
          <p:nvPr>
            <p:ph idx="1"/>
          </p:nvPr>
        </p:nvSpPr>
        <p:spPr/>
        <p:txBody>
          <a:bodyPr>
            <a:normAutofit fontScale="92500" lnSpcReduction="10000"/>
          </a:bodyPr>
          <a:lstStyle/>
          <a:p>
            <a:pPr algn="just"/>
            <a:r>
              <a:rPr lang="es-ES" sz="3100" dirty="0">
                <a:solidFill>
                  <a:schemeClr val="tx2"/>
                </a:solidFill>
              </a:rPr>
              <a:t>G4+G3 es aplicable a </a:t>
            </a:r>
            <a:r>
              <a:rPr lang="es-ES" sz="3100" b="1" dirty="0">
                <a:solidFill>
                  <a:schemeClr val="tx2"/>
                </a:solidFill>
              </a:rPr>
              <a:t>todos los medios de transporte</a:t>
            </a:r>
            <a:r>
              <a:rPr lang="es-ES" sz="3100" dirty="0">
                <a:solidFill>
                  <a:schemeClr val="tx2"/>
                </a:solidFill>
              </a:rPr>
              <a:t>. G3 funciona como presentación y como activación del G4. </a:t>
            </a:r>
          </a:p>
          <a:p>
            <a:pPr algn="just"/>
            <a:r>
              <a:rPr lang="es-ES" sz="3100" b="1" dirty="0">
                <a:solidFill>
                  <a:schemeClr val="tx2"/>
                </a:solidFill>
              </a:rPr>
              <a:t>Importación con otro operador implicado:</a:t>
            </a:r>
            <a:r>
              <a:rPr lang="es-ES" sz="3100" dirty="0">
                <a:solidFill>
                  <a:schemeClr val="tx2"/>
                </a:solidFill>
              </a:rPr>
              <a:t> Si el transporte lo hace A, B podría presentar G4+G3 con ubicación de A, pero tiene que tener la </a:t>
            </a:r>
            <a:r>
              <a:rPr lang="es-ES" sz="3100" b="1" dirty="0">
                <a:solidFill>
                  <a:schemeClr val="tx2"/>
                </a:solidFill>
              </a:rPr>
              <a:t>autorización </a:t>
            </a:r>
            <a:r>
              <a:rPr lang="es-ES" sz="3100" dirty="0">
                <a:solidFill>
                  <a:schemeClr val="tx2"/>
                </a:solidFill>
              </a:rPr>
              <a:t>de A para que desde la propia ubicación de A esté B autorizado. También podría hacer un </a:t>
            </a:r>
            <a:r>
              <a:rPr lang="es-ES" sz="3100" b="1" dirty="0">
                <a:solidFill>
                  <a:schemeClr val="tx2"/>
                </a:solidFill>
              </a:rPr>
              <a:t>vector de apoderamiento</a:t>
            </a:r>
            <a:r>
              <a:rPr lang="es-ES" sz="3100" dirty="0">
                <a:solidFill>
                  <a:schemeClr val="tx2"/>
                </a:solidFill>
              </a:rPr>
              <a:t> de A </a:t>
            </a:r>
            <a:r>
              <a:rPr lang="es-ES" sz="3100" dirty="0" err="1">
                <a:solidFill>
                  <a:schemeClr val="tx2"/>
                </a:solidFill>
              </a:rPr>
              <a:t>a</a:t>
            </a:r>
            <a:r>
              <a:rPr lang="es-ES" sz="3100" dirty="0">
                <a:solidFill>
                  <a:schemeClr val="tx2"/>
                </a:solidFill>
              </a:rPr>
              <a:t> B. O bien que </a:t>
            </a:r>
            <a:r>
              <a:rPr lang="es-ES" sz="3100">
                <a:solidFill>
                  <a:schemeClr val="tx2"/>
                </a:solidFill>
              </a:rPr>
              <a:t>sea </a:t>
            </a:r>
            <a:r>
              <a:rPr lang="es-ES" sz="3100" smtClean="0">
                <a:solidFill>
                  <a:schemeClr val="tx2"/>
                </a:solidFill>
              </a:rPr>
              <a:t>A </a:t>
            </a:r>
            <a:r>
              <a:rPr lang="es-ES" sz="3100" dirty="0">
                <a:solidFill>
                  <a:schemeClr val="tx2"/>
                </a:solidFill>
              </a:rPr>
              <a:t>la que presente G4+G3 a nivel de cabecera y B los </a:t>
            </a:r>
            <a:r>
              <a:rPr lang="es-ES" sz="3100" b="1" dirty="0" err="1">
                <a:solidFill>
                  <a:schemeClr val="tx2"/>
                </a:solidFill>
              </a:rPr>
              <a:t>houses</a:t>
            </a:r>
            <a:r>
              <a:rPr lang="es-ES" sz="3100" dirty="0">
                <a:solidFill>
                  <a:schemeClr val="tx2"/>
                </a:solidFill>
              </a:rPr>
              <a:t> posteriormente. Pueden tener los </a:t>
            </a:r>
            <a:r>
              <a:rPr lang="es-ES" sz="3100" dirty="0" err="1">
                <a:solidFill>
                  <a:schemeClr val="tx2"/>
                </a:solidFill>
              </a:rPr>
              <a:t>houses</a:t>
            </a:r>
            <a:r>
              <a:rPr lang="es-ES" sz="3100" dirty="0">
                <a:solidFill>
                  <a:schemeClr val="tx2"/>
                </a:solidFill>
              </a:rPr>
              <a:t> ya presentados y no se activarán hasta que A presente G4+G3 (G4 a nivel de máster lo hace A, así como el G3 y el ATMNOTE, y  B hace los </a:t>
            </a:r>
            <a:r>
              <a:rPr lang="es-ES" sz="3100" dirty="0" err="1">
                <a:solidFill>
                  <a:schemeClr val="tx2"/>
                </a:solidFill>
              </a:rPr>
              <a:t>houses</a:t>
            </a:r>
            <a:r>
              <a:rPr lang="es-ES" sz="3100" dirty="0">
                <a:solidFill>
                  <a:schemeClr val="tx2"/>
                </a:solidFill>
              </a:rPr>
              <a:t>).</a:t>
            </a:r>
          </a:p>
          <a:p>
            <a:endParaRPr lang="es-ES" dirty="0"/>
          </a:p>
        </p:txBody>
      </p:sp>
      <p:sp>
        <p:nvSpPr>
          <p:cNvPr id="4" name="Marcador de pie de página 3"/>
          <p:cNvSpPr>
            <a:spLocks noGrp="1"/>
          </p:cNvSpPr>
          <p:nvPr>
            <p:ph type="ftr" sz="quarter" idx="11"/>
          </p:nvPr>
        </p:nvSpPr>
        <p:spPr/>
        <p:txBody>
          <a:bodyPr/>
          <a:lstStyle/>
          <a:p>
            <a:r>
              <a:rPr lang="es-ES" smtClean="0">
                <a:solidFill>
                  <a:prstClr val="black">
                    <a:tint val="75000"/>
                  </a:prstClr>
                </a:solidFill>
              </a:rPr>
              <a:t>Procedimiento de gestión aduanera-24ª promoción de Inspectores de Hacienda del Estado</a:t>
            </a:r>
            <a:endParaRPr lang="es-ES">
              <a:solidFill>
                <a:prstClr val="black">
                  <a:tint val="75000"/>
                </a:prstClr>
              </a:solidFill>
            </a:endParaRPr>
          </a:p>
        </p:txBody>
      </p:sp>
    </p:spTree>
    <p:extLst>
      <p:ext uri="{BB962C8B-B14F-4D97-AF65-F5344CB8AC3E}">
        <p14:creationId xmlns:p14="http://schemas.microsoft.com/office/powerpoint/2010/main" val="606927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414687"/>
            <a:ext cx="10972800" cy="1143000"/>
          </a:xfrm>
        </p:spPr>
        <p:txBody>
          <a:bodyPr>
            <a:normAutofit/>
          </a:bodyPr>
          <a:lstStyle/>
          <a:p>
            <a:r>
              <a:rPr lang="es-ES" b="1" dirty="0" smtClean="0">
                <a:solidFill>
                  <a:srgbClr val="C00000"/>
                </a:solidFill>
                <a:latin typeface="+mn-lt"/>
                <a:ea typeface="+mn-ea"/>
                <a:cs typeface="+mn-cs"/>
              </a:rPr>
              <a:t>RESUMEN DE LAS PRINCIPALES </a:t>
            </a:r>
            <a:r>
              <a:rPr lang="es-ES" b="1" dirty="0">
                <a:solidFill>
                  <a:srgbClr val="C00000"/>
                </a:solidFill>
                <a:latin typeface="+mn-lt"/>
                <a:ea typeface="+mn-ea"/>
                <a:cs typeface="+mn-cs"/>
              </a:rPr>
              <a:t>NOVEDADES</a:t>
            </a:r>
          </a:p>
        </p:txBody>
      </p:sp>
      <p:sp>
        <p:nvSpPr>
          <p:cNvPr id="5" name="Rectangle 1"/>
          <p:cNvSpPr>
            <a:spLocks noGrp="1" noChangeArrowheads="1"/>
          </p:cNvSpPr>
          <p:nvPr>
            <p:ph idx="1"/>
          </p:nvPr>
        </p:nvSpPr>
        <p:spPr bwMode="auto">
          <a:xfrm>
            <a:off x="876299" y="1342244"/>
            <a:ext cx="10439401" cy="5262979"/>
          </a:xfrm>
          <a:prstGeom prst="rect">
            <a:avLst/>
          </a:prstGeom>
          <a:solidFill>
            <a:schemeClr val="tx2"/>
          </a:solidFill>
          <a:ln>
            <a:noFill/>
          </a:ln>
          <a:effectLs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1pPr>
            <a:lvl2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2pPr>
            <a:lvl3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3pPr>
            <a:lvl4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4pPr>
            <a:lvl5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5pPr>
            <a:lvl6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6pPr>
            <a:lvl7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7pPr>
            <a:lvl8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8pPr>
            <a:lvl9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9pPr>
          </a:lstStyle>
          <a:p>
            <a:pPr algn="just"/>
            <a:r>
              <a:rPr lang="es-ES" altLang="es-ES" sz="2800" dirty="0" smtClean="0">
                <a:solidFill>
                  <a:schemeClr val="bg1"/>
                </a:solidFill>
                <a:latin typeface="+mn-lt"/>
              </a:rPr>
              <a:t>Se </a:t>
            </a:r>
            <a:r>
              <a:rPr lang="es-ES" altLang="es-ES" sz="2800" dirty="0">
                <a:solidFill>
                  <a:schemeClr val="bg1"/>
                </a:solidFill>
                <a:latin typeface="+mn-lt"/>
              </a:rPr>
              <a:t>presentará </a:t>
            </a:r>
            <a:r>
              <a:rPr lang="es-ES" altLang="es-ES" sz="2800" b="1" dirty="0">
                <a:solidFill>
                  <a:schemeClr val="bg1"/>
                </a:solidFill>
                <a:latin typeface="+mn-lt"/>
              </a:rPr>
              <a:t>un G4 por MC y no por medio de transporte </a:t>
            </a:r>
            <a:r>
              <a:rPr lang="es-ES" altLang="es-ES" sz="2800" dirty="0">
                <a:solidFill>
                  <a:schemeClr val="bg1"/>
                </a:solidFill>
                <a:latin typeface="+mn-lt"/>
              </a:rPr>
              <a:t>como ocurre con la </a:t>
            </a:r>
            <a:r>
              <a:rPr lang="es-ES" altLang="es-ES" sz="2800" dirty="0" smtClean="0">
                <a:solidFill>
                  <a:schemeClr val="bg1"/>
                </a:solidFill>
                <a:latin typeface="+mn-lt"/>
              </a:rPr>
              <a:t>actual DSDT. </a:t>
            </a:r>
          </a:p>
          <a:p>
            <a:pPr algn="just"/>
            <a:endParaRPr lang="es-ES" altLang="es-ES" sz="2800" dirty="0" smtClean="0">
              <a:solidFill>
                <a:schemeClr val="bg1"/>
              </a:solidFill>
              <a:latin typeface="+mn-lt"/>
            </a:endParaRPr>
          </a:p>
          <a:p>
            <a:pPr algn="just"/>
            <a:r>
              <a:rPr lang="es-ES" altLang="es-ES" sz="2800" dirty="0">
                <a:solidFill>
                  <a:schemeClr val="bg1"/>
                </a:solidFill>
                <a:latin typeface="+mj-lt"/>
              </a:rPr>
              <a:t> El </a:t>
            </a:r>
            <a:r>
              <a:rPr lang="es-ES" altLang="es-ES" sz="2800" b="1" dirty="0">
                <a:solidFill>
                  <a:schemeClr val="bg1"/>
                </a:solidFill>
                <a:latin typeface="+mj-lt"/>
              </a:rPr>
              <a:t>conjunto de datos </a:t>
            </a:r>
            <a:r>
              <a:rPr lang="es-ES" altLang="es-ES" sz="2800" dirty="0">
                <a:solidFill>
                  <a:schemeClr val="bg1"/>
                </a:solidFill>
                <a:latin typeface="+mj-lt"/>
              </a:rPr>
              <a:t>del G4 es más limitado que el de la </a:t>
            </a:r>
            <a:r>
              <a:rPr lang="es-ES" altLang="es-ES" sz="2800" dirty="0" smtClean="0">
                <a:solidFill>
                  <a:schemeClr val="bg1"/>
                </a:solidFill>
                <a:latin typeface="+mj-lt"/>
              </a:rPr>
              <a:t>actual DSDT</a:t>
            </a:r>
          </a:p>
          <a:p>
            <a:pPr algn="just"/>
            <a:endParaRPr lang="es-ES" altLang="es-ES" sz="2800" dirty="0" smtClean="0">
              <a:solidFill>
                <a:schemeClr val="bg1"/>
              </a:solidFill>
              <a:latin typeface="+mj-lt"/>
            </a:endParaRPr>
          </a:p>
          <a:p>
            <a:pPr algn="just"/>
            <a:r>
              <a:rPr lang="es-ES" altLang="es-ES" sz="2800" b="1" dirty="0" smtClean="0">
                <a:solidFill>
                  <a:schemeClr val="bg1"/>
                </a:solidFill>
                <a:latin typeface="+mj-lt"/>
              </a:rPr>
              <a:t>Si la mercancía se presenta en un ADT u OOLL</a:t>
            </a:r>
            <a:r>
              <a:rPr lang="es-ES" altLang="es-ES" sz="2800" dirty="0" smtClean="0">
                <a:solidFill>
                  <a:schemeClr val="bg1"/>
                </a:solidFill>
                <a:latin typeface="+mj-lt"/>
              </a:rPr>
              <a:t>, el G3 lo tiene que enviar el titular de la autorización</a:t>
            </a:r>
          </a:p>
          <a:p>
            <a:pPr algn="just"/>
            <a:endParaRPr lang="es-ES" altLang="es-ES" sz="2800" dirty="0" smtClean="0">
              <a:solidFill>
                <a:schemeClr val="bg1"/>
              </a:solidFill>
              <a:latin typeface="+mj-lt"/>
            </a:endParaRPr>
          </a:p>
          <a:p>
            <a:pPr algn="just"/>
            <a:r>
              <a:rPr lang="es-ES" altLang="es-ES" sz="2800" b="1" dirty="0" smtClean="0">
                <a:solidFill>
                  <a:schemeClr val="bg1"/>
                </a:solidFill>
                <a:latin typeface="+mn-lt"/>
              </a:rPr>
              <a:t>La activación automática de la actual DSDT se sustituye por el G3 </a:t>
            </a:r>
            <a:r>
              <a:rPr lang="es-ES" altLang="es-ES" sz="2800" dirty="0" smtClean="0">
                <a:solidFill>
                  <a:schemeClr val="bg1"/>
                </a:solidFill>
                <a:latin typeface="+mn-lt"/>
              </a:rPr>
              <a:t>que, salvo excepciones, no se admitirá antes del </a:t>
            </a:r>
            <a:r>
              <a:rPr lang="es-ES" altLang="es-ES" sz="2800" dirty="0" err="1" smtClean="0">
                <a:solidFill>
                  <a:schemeClr val="bg1"/>
                </a:solidFill>
                <a:latin typeface="+mn-lt"/>
              </a:rPr>
              <a:t>ATMNot</a:t>
            </a:r>
            <a:r>
              <a:rPr lang="es-ES" altLang="es-ES" sz="2800" dirty="0" smtClean="0">
                <a:solidFill>
                  <a:schemeClr val="bg1"/>
                </a:solidFill>
                <a:latin typeface="+mn-lt"/>
              </a:rPr>
              <a:t> (mensaje de llegada del medio de transporte)</a:t>
            </a:r>
          </a:p>
        </p:txBody>
      </p:sp>
    </p:spTree>
    <p:extLst>
      <p:ext uri="{BB962C8B-B14F-4D97-AF65-F5344CB8AC3E}">
        <p14:creationId xmlns:p14="http://schemas.microsoft.com/office/powerpoint/2010/main" val="1644869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414687"/>
            <a:ext cx="10972800" cy="1143000"/>
          </a:xfrm>
        </p:spPr>
        <p:txBody>
          <a:bodyPr>
            <a:normAutofit/>
          </a:bodyPr>
          <a:lstStyle/>
          <a:p>
            <a:r>
              <a:rPr lang="es-ES" b="1" dirty="0" smtClean="0">
                <a:solidFill>
                  <a:srgbClr val="C00000"/>
                </a:solidFill>
                <a:latin typeface="+mn-lt"/>
                <a:ea typeface="+mn-ea"/>
                <a:cs typeface="+mn-cs"/>
              </a:rPr>
              <a:t>RESUMEN DE LAS PRINCIPALES </a:t>
            </a:r>
            <a:r>
              <a:rPr lang="es-ES" b="1" dirty="0">
                <a:solidFill>
                  <a:srgbClr val="C00000"/>
                </a:solidFill>
                <a:latin typeface="+mn-lt"/>
                <a:ea typeface="+mn-ea"/>
                <a:cs typeface="+mn-cs"/>
              </a:rPr>
              <a:t>NOVEDADES</a:t>
            </a:r>
          </a:p>
        </p:txBody>
      </p:sp>
      <p:sp>
        <p:nvSpPr>
          <p:cNvPr id="5" name="Rectangle 1"/>
          <p:cNvSpPr>
            <a:spLocks noGrp="1" noChangeArrowheads="1"/>
          </p:cNvSpPr>
          <p:nvPr>
            <p:ph idx="1"/>
          </p:nvPr>
        </p:nvSpPr>
        <p:spPr bwMode="auto">
          <a:xfrm>
            <a:off x="609600" y="1393501"/>
            <a:ext cx="10877550" cy="5262979"/>
          </a:xfrm>
          <a:prstGeom prst="rect">
            <a:avLst/>
          </a:prstGeom>
          <a:solidFill>
            <a:schemeClr val="tx2"/>
          </a:solidFill>
          <a:ln>
            <a:noFill/>
          </a:ln>
          <a:effectLs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1pPr>
            <a:lvl2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2pPr>
            <a:lvl3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3pPr>
            <a:lvl4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4pPr>
            <a:lvl5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5pPr>
            <a:lvl6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6pPr>
            <a:lvl7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7pPr>
            <a:lvl8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8pPr>
            <a:lvl9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9pPr>
          </a:lstStyle>
          <a:p>
            <a:pPr lvl="0" algn="just"/>
            <a:r>
              <a:rPr lang="es-ES" altLang="es-ES" sz="2800" dirty="0" smtClean="0">
                <a:solidFill>
                  <a:schemeClr val="bg1"/>
                </a:solidFill>
                <a:latin typeface="+mn-lt"/>
              </a:rPr>
              <a:t>La </a:t>
            </a:r>
            <a:r>
              <a:rPr lang="es-ES" altLang="es-ES" sz="2800" b="1" dirty="0" smtClean="0">
                <a:solidFill>
                  <a:schemeClr val="bg1"/>
                </a:solidFill>
                <a:latin typeface="+mn-lt"/>
              </a:rPr>
              <a:t>estructura de datos </a:t>
            </a:r>
            <a:r>
              <a:rPr lang="es-ES" altLang="es-ES" sz="2800" dirty="0" smtClean="0">
                <a:solidFill>
                  <a:schemeClr val="bg1"/>
                </a:solidFill>
                <a:latin typeface="+mn-lt"/>
              </a:rPr>
              <a:t>es diferente. Mientras que la de la DDT es una estructura Cabecera-Partidas, la del G4 es una estructura:</a:t>
            </a:r>
          </a:p>
          <a:p>
            <a:pPr marL="457200" lvl="1" indent="0">
              <a:buFontTx/>
              <a:buChar char="-"/>
            </a:pPr>
            <a:r>
              <a:rPr lang="es-ES" altLang="es-ES" dirty="0" smtClean="0">
                <a:solidFill>
                  <a:schemeClr val="bg1"/>
                </a:solidFill>
                <a:latin typeface="+mn-lt"/>
              </a:rPr>
              <a:t> 1MC</a:t>
            </a:r>
          </a:p>
          <a:p>
            <a:pPr marL="914400" lvl="2" indent="0">
              <a:buFontTx/>
              <a:buChar char="-"/>
            </a:pPr>
            <a:r>
              <a:rPr lang="es-ES" altLang="es-ES" sz="2800" dirty="0" smtClean="0">
                <a:solidFill>
                  <a:schemeClr val="bg1"/>
                </a:solidFill>
                <a:latin typeface="+mn-lt"/>
              </a:rPr>
              <a:t>Múltiples HC</a:t>
            </a:r>
          </a:p>
          <a:p>
            <a:pPr marL="1371600" lvl="3" indent="0">
              <a:buFontTx/>
              <a:buChar char="-"/>
            </a:pPr>
            <a:r>
              <a:rPr lang="es-ES" altLang="es-ES" sz="2800" dirty="0" smtClean="0">
                <a:solidFill>
                  <a:schemeClr val="bg1"/>
                </a:solidFill>
                <a:latin typeface="+mn-lt"/>
              </a:rPr>
              <a:t>Múltiples HI </a:t>
            </a:r>
          </a:p>
          <a:p>
            <a:pPr marL="400050" lvl="1" indent="0" algn="just">
              <a:buNone/>
            </a:pPr>
            <a:r>
              <a:rPr lang="es-ES" altLang="es-ES" dirty="0" smtClean="0">
                <a:solidFill>
                  <a:schemeClr val="bg1"/>
                </a:solidFill>
                <a:latin typeface="+mn-lt"/>
              </a:rPr>
              <a:t>Se puede declarar también las mercancías (MI) y los equipamientos a nivel de MC</a:t>
            </a:r>
          </a:p>
          <a:p>
            <a:pPr marL="0" lvl="0" indent="0">
              <a:buNone/>
            </a:pPr>
            <a:endParaRPr lang="es-ES" altLang="es-ES" sz="2800" dirty="0" smtClean="0">
              <a:solidFill>
                <a:schemeClr val="bg1"/>
              </a:solidFill>
              <a:latin typeface="+mn-lt"/>
            </a:endParaRPr>
          </a:p>
          <a:p>
            <a:pPr algn="just"/>
            <a:r>
              <a:rPr lang="es-ES" altLang="es-ES" sz="2800" b="1" dirty="0" smtClean="0">
                <a:solidFill>
                  <a:schemeClr val="bg1"/>
                </a:solidFill>
                <a:latin typeface="+mn-lt"/>
              </a:rPr>
              <a:t>Antes de salir del recinto </a:t>
            </a:r>
            <a:r>
              <a:rPr lang="es-ES" altLang="es-ES" sz="2800" dirty="0" smtClean="0">
                <a:solidFill>
                  <a:schemeClr val="bg1"/>
                </a:solidFill>
                <a:latin typeface="+mn-lt"/>
              </a:rPr>
              <a:t>tendrá que haber información de las partidas (MI o HI)</a:t>
            </a:r>
          </a:p>
          <a:p>
            <a:pPr marL="0" indent="0" algn="just">
              <a:buNone/>
            </a:pPr>
            <a:endParaRPr lang="es-ES" altLang="es-ES" sz="2800" dirty="0" smtClean="0">
              <a:solidFill>
                <a:schemeClr val="bg1"/>
              </a:solidFill>
              <a:latin typeface="+mn-lt"/>
            </a:endParaRPr>
          </a:p>
          <a:p>
            <a:pPr algn="just"/>
            <a:r>
              <a:rPr lang="es-ES" altLang="es-ES" sz="2800" b="1" dirty="0" smtClean="0">
                <a:solidFill>
                  <a:schemeClr val="bg1"/>
                </a:solidFill>
                <a:latin typeface="+mn-lt"/>
              </a:rPr>
              <a:t>Desaparece el trasbordo automático</a:t>
            </a:r>
            <a:endParaRPr lang="es-ES" altLang="es-ES" sz="2800" dirty="0">
              <a:solidFill>
                <a:schemeClr val="bg1"/>
              </a:solidFill>
              <a:latin typeface="+mn-lt"/>
            </a:endParaRPr>
          </a:p>
        </p:txBody>
      </p:sp>
    </p:spTree>
    <p:extLst>
      <p:ext uri="{BB962C8B-B14F-4D97-AF65-F5344CB8AC3E}">
        <p14:creationId xmlns:p14="http://schemas.microsoft.com/office/powerpoint/2010/main" val="29765300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414687"/>
            <a:ext cx="10972800" cy="1143000"/>
          </a:xfrm>
        </p:spPr>
        <p:txBody>
          <a:bodyPr>
            <a:normAutofit/>
          </a:bodyPr>
          <a:lstStyle/>
          <a:p>
            <a:r>
              <a:rPr lang="es-ES" b="1" dirty="0" smtClean="0">
                <a:solidFill>
                  <a:srgbClr val="C00000"/>
                </a:solidFill>
                <a:latin typeface="+mn-lt"/>
                <a:ea typeface="+mn-ea"/>
                <a:cs typeface="+mn-cs"/>
              </a:rPr>
              <a:t>RESUMEN DE LAS PRINCIPALES </a:t>
            </a:r>
            <a:r>
              <a:rPr lang="es-ES" b="1" dirty="0">
                <a:solidFill>
                  <a:srgbClr val="C00000"/>
                </a:solidFill>
                <a:latin typeface="+mn-lt"/>
                <a:ea typeface="+mn-ea"/>
                <a:cs typeface="+mn-cs"/>
              </a:rPr>
              <a:t>NOVEDADES</a:t>
            </a:r>
          </a:p>
        </p:txBody>
      </p:sp>
      <p:sp>
        <p:nvSpPr>
          <p:cNvPr id="5" name="Rectangle 1"/>
          <p:cNvSpPr>
            <a:spLocks noGrp="1" noChangeArrowheads="1"/>
          </p:cNvSpPr>
          <p:nvPr>
            <p:ph idx="1"/>
          </p:nvPr>
        </p:nvSpPr>
        <p:spPr bwMode="auto">
          <a:xfrm>
            <a:off x="609600" y="1516612"/>
            <a:ext cx="10877550" cy="5016758"/>
          </a:xfrm>
          <a:prstGeom prst="rect">
            <a:avLst/>
          </a:prstGeom>
          <a:solidFill>
            <a:schemeClr val="tx2"/>
          </a:solidFill>
          <a:ln>
            <a:noFill/>
          </a:ln>
          <a:effectLs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1pPr>
            <a:lvl2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2pPr>
            <a:lvl3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3pPr>
            <a:lvl4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4pPr>
            <a:lvl5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5pPr>
            <a:lvl6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6pPr>
            <a:lvl7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7pPr>
            <a:lvl8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8pPr>
            <a:lvl9pPr eaLnBrk="0" fontAlgn="base" hangingPunct="0">
              <a:spcBef>
                <a:spcPct val="0"/>
              </a:spcBef>
              <a:spcAft>
                <a:spcPct val="0"/>
              </a:spcAft>
              <a:tabLst>
                <a:tab pos="450850" algn="l"/>
                <a:tab pos="2160588" algn="l"/>
              </a:tabLst>
              <a:defRPr>
                <a:solidFill>
                  <a:schemeClr val="tx1"/>
                </a:solidFill>
                <a:latin typeface="Arial" panose="020B0604020202020204" pitchFamily="34" charset="0"/>
              </a:defRPr>
            </a:lvl9pPr>
          </a:lstStyle>
          <a:p>
            <a:pPr lvl="0" algn="just"/>
            <a:r>
              <a:rPr lang="es-ES" altLang="es-ES" sz="2800" b="1" dirty="0" smtClean="0">
                <a:solidFill>
                  <a:schemeClr val="bg1"/>
                </a:solidFill>
                <a:latin typeface="+mn-lt"/>
              </a:rPr>
              <a:t>El G4 </a:t>
            </a:r>
            <a:r>
              <a:rPr lang="es-ES" altLang="es-ES" sz="2800" dirty="0" smtClean="0">
                <a:solidFill>
                  <a:schemeClr val="bg1"/>
                </a:solidFill>
                <a:latin typeface="+mn-lt"/>
              </a:rPr>
              <a:t>al no ser una declaración sumaria de descarga, </a:t>
            </a:r>
            <a:r>
              <a:rPr lang="es-ES" altLang="es-ES" sz="2800" b="1" dirty="0" smtClean="0">
                <a:solidFill>
                  <a:schemeClr val="bg1"/>
                </a:solidFill>
                <a:latin typeface="+mn-lt"/>
              </a:rPr>
              <a:t>no contiene </a:t>
            </a:r>
            <a:r>
              <a:rPr lang="es-ES" altLang="es-ES" sz="2800" dirty="0" smtClean="0">
                <a:solidFill>
                  <a:schemeClr val="bg1"/>
                </a:solidFill>
                <a:latin typeface="+mn-lt"/>
              </a:rPr>
              <a:t>un conjunto de datos que hasta ahora nos declaraban: </a:t>
            </a:r>
          </a:p>
          <a:p>
            <a:pPr lvl="1" indent="-342900" algn="just">
              <a:buFont typeface="Wingdings" panose="05000000000000000000" pitchFamily="2" charset="2"/>
              <a:buChar char="ü"/>
            </a:pPr>
            <a:r>
              <a:rPr lang="es-ES" altLang="es-ES" sz="2400" u="sng" dirty="0" smtClean="0">
                <a:solidFill>
                  <a:schemeClr val="bg1"/>
                </a:solidFill>
                <a:latin typeface="+mn-lt"/>
              </a:rPr>
              <a:t>Datos de la ruta</a:t>
            </a:r>
            <a:r>
              <a:rPr lang="es-ES" altLang="es-ES" sz="2400" dirty="0" smtClean="0">
                <a:solidFill>
                  <a:schemeClr val="bg1"/>
                </a:solidFill>
                <a:latin typeface="+mn-lt"/>
              </a:rPr>
              <a:t>: Puerto anterior, Puerto posterior, Puerto de origen, Puerto de destino, País de 1ª entrada</a:t>
            </a:r>
          </a:p>
          <a:p>
            <a:pPr lvl="1" indent="-342900" algn="just">
              <a:buFont typeface="Wingdings" panose="05000000000000000000" pitchFamily="2" charset="2"/>
              <a:buChar char="ü"/>
            </a:pPr>
            <a:r>
              <a:rPr lang="es-ES" altLang="es-ES" sz="2400" u="sng" dirty="0" smtClean="0">
                <a:solidFill>
                  <a:schemeClr val="bg1"/>
                </a:solidFill>
                <a:latin typeface="+mn-lt"/>
              </a:rPr>
              <a:t>Datos de la naturaleza de la mercancía</a:t>
            </a:r>
            <a:r>
              <a:rPr lang="es-ES" altLang="es-ES" sz="2400" dirty="0" smtClean="0">
                <a:solidFill>
                  <a:schemeClr val="bg1"/>
                </a:solidFill>
                <a:latin typeface="+mn-lt"/>
              </a:rPr>
              <a:t>: Situación aduanera, Tipo de línea, Procedimiento de tránsito</a:t>
            </a:r>
          </a:p>
          <a:p>
            <a:pPr marL="400050" lvl="1" indent="0" algn="just">
              <a:buNone/>
            </a:pPr>
            <a:r>
              <a:rPr lang="es-ES" altLang="es-ES" dirty="0" smtClean="0">
                <a:solidFill>
                  <a:schemeClr val="bg1"/>
                </a:solidFill>
                <a:latin typeface="+mn-lt"/>
              </a:rPr>
              <a:t>Ciertos datos se complementan con autorizaciones (Tipo de línea), se calculan (situación aduanera), se piden en otros mensajes (ruta del medio de transporte en el ATMNot) se podrían  recabar de la ENS (ruta del HC).</a:t>
            </a:r>
          </a:p>
          <a:p>
            <a:pPr algn="just"/>
            <a:r>
              <a:rPr lang="es-ES" altLang="es-ES" sz="2800" b="1" dirty="0" smtClean="0">
                <a:solidFill>
                  <a:schemeClr val="bg1"/>
                </a:solidFill>
                <a:latin typeface="+mn-lt"/>
              </a:rPr>
              <a:t>El G4 incorpora </a:t>
            </a:r>
            <a:r>
              <a:rPr lang="es-ES" altLang="es-ES" sz="2800" dirty="0" smtClean="0">
                <a:solidFill>
                  <a:schemeClr val="bg1"/>
                </a:solidFill>
                <a:latin typeface="+mn-lt"/>
              </a:rPr>
              <a:t>datos personales sobre el Remitente y Destinatario a nivel MC y HC.</a:t>
            </a:r>
            <a:endParaRPr lang="es-ES" altLang="es-ES" sz="2800" dirty="0">
              <a:solidFill>
                <a:schemeClr val="bg1"/>
              </a:solidFill>
              <a:latin typeface="+mn-lt"/>
            </a:endParaRPr>
          </a:p>
        </p:txBody>
      </p:sp>
    </p:spTree>
    <p:extLst>
      <p:ext uri="{BB962C8B-B14F-4D97-AF65-F5344CB8AC3E}">
        <p14:creationId xmlns:p14="http://schemas.microsoft.com/office/powerpoint/2010/main" val="7525973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378157" y="3250009"/>
            <a:ext cx="5328592" cy="461665"/>
          </a:xfrm>
          <a:prstGeom prst="rect">
            <a:avLst/>
          </a:prstGeom>
          <a:noFill/>
        </p:spPr>
        <p:txBody>
          <a:bodyPr wrap="square" rtlCol="0">
            <a:spAutoFit/>
          </a:bodyPr>
          <a:lstStyle/>
          <a:p>
            <a:pPr algn="ctr"/>
            <a:r>
              <a:rPr lang="es-ES" sz="2400" b="1" dirty="0">
                <a:solidFill>
                  <a:schemeClr val="tx2">
                    <a:lumMod val="60000"/>
                    <a:lumOff val="40000"/>
                  </a:schemeClr>
                </a:solidFill>
                <a:latin typeface="Arial" panose="020B0604020202020204" pitchFamily="34" charset="0"/>
                <a:cs typeface="Arial" panose="020B0604020202020204" pitchFamily="34" charset="0"/>
              </a:rPr>
              <a:t>Muchas gracias por su atención</a:t>
            </a:r>
          </a:p>
        </p:txBody>
      </p:sp>
    </p:spTree>
    <p:extLst>
      <p:ext uri="{BB962C8B-B14F-4D97-AF65-F5344CB8AC3E}">
        <p14:creationId xmlns:p14="http://schemas.microsoft.com/office/powerpoint/2010/main" val="824836058"/>
      </p:ext>
    </p:extLst>
  </p:cSld>
  <p:clrMapOvr>
    <a:masterClrMapping/>
  </p:clrMapOvr>
  <p:timing>
    <p:tnLst>
      <p:par>
        <p:cTn id="1" dur="indefinite" restart="never" nodeType="tmRoot"/>
      </p:par>
    </p:tnLst>
  </p:timing>
</p:sld>
</file>

<file path=ppt/theme/theme1.xml><?xml version="1.0" encoding="utf-8"?>
<a:theme xmlns:a="http://schemas.openxmlformats.org/drawingml/2006/main" name="Plantilla AE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TM10001115[[fn=Paquete]]</Template>
  <TotalTime>2601</TotalTime>
  <Words>2326</Words>
  <Application>Microsoft Office PowerPoint</Application>
  <PresentationFormat>Panorámica</PresentationFormat>
  <Paragraphs>178</Paragraphs>
  <Slides>23</Slides>
  <Notes>13</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23</vt:i4>
      </vt:variant>
    </vt:vector>
  </HeadingPairs>
  <TitlesOfParts>
    <vt:vector size="27" baseType="lpstr">
      <vt:lpstr>Arial</vt:lpstr>
      <vt:lpstr>Calibri</vt:lpstr>
      <vt:lpstr>Wingdings</vt:lpstr>
      <vt:lpstr>Plantilla AEAT</vt:lpstr>
      <vt:lpstr> </vt:lpstr>
      <vt:lpstr>CRONOGRAMA</vt:lpstr>
      <vt:lpstr>Presentación de PowerPoint</vt:lpstr>
      <vt:lpstr>FLUJOS DE DECLARACIONES</vt:lpstr>
      <vt:lpstr>VÍAS DE PRESENTACIÓN</vt:lpstr>
      <vt:lpstr>¿QUIÉN PRESENTA EL G4?</vt:lpstr>
      <vt:lpstr>Presentación de PowerPoint</vt:lpstr>
      <vt:lpstr>FORMAS DE DECLARAR EL G4</vt:lpstr>
      <vt:lpstr>UBICACIÓN DEL G4 Y G3</vt:lpstr>
      <vt:lpstr>MOVIMIENTOS DE MERCANCÍA EN DT</vt:lpstr>
      <vt:lpstr>DATADO DEL G4 (I)</vt:lpstr>
      <vt:lpstr>DATADO DEL G4 (II)</vt:lpstr>
      <vt:lpstr>G4-ENS</vt:lpstr>
      <vt:lpstr>MERCANCÍA QUE LLEGA EN TRÁNSITO</vt:lpstr>
      <vt:lpstr>RECTIFICACIONES E INVALIDACIONES DEL G4</vt:lpstr>
      <vt:lpstr>Presentación de PowerPoint</vt:lpstr>
      <vt:lpstr>INVALIDACIONES DEL G3</vt:lpstr>
      <vt:lpstr>PAQUETERÍA</vt:lpstr>
      <vt:lpstr>G3+G4</vt:lpstr>
      <vt:lpstr>RESUMEN DE LAS PRINCIPALES NOVEDADES</vt:lpstr>
      <vt:lpstr>RESUMEN DE LAS PRINCIPALES NOVEDADES</vt:lpstr>
      <vt:lpstr>RESUMEN DE LAS PRINCIPALES NOVEDADES</vt:lpstr>
      <vt:lpstr>Presentación de PowerPoint</vt:lpstr>
    </vt:vector>
  </TitlesOfParts>
  <Company>Agencia Tributaria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a0050569</dc:creator>
  <cp:lastModifiedBy>LOPEZ MASA ALEJANDRO</cp:lastModifiedBy>
  <cp:revision>263</cp:revision>
  <dcterms:created xsi:type="dcterms:W3CDTF">2021-09-03T14:39:00Z</dcterms:created>
  <dcterms:modified xsi:type="dcterms:W3CDTF">2025-11-12T15:26:42Z</dcterms:modified>
</cp:coreProperties>
</file>